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92016-342C-4849-8808-59C049D1AF48}" v="22" dt="2020-02-07T23:27:54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95" d="100"/>
          <a:sy n="95" d="100"/>
        </p:scale>
        <p:origin x="3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Buehrer" userId="ebff4b9e-b45d-470c-9fb0-550dc8168c46" providerId="ADAL" clId="{1864053D-35D1-4B16-9968-984BCF591386}"/>
    <pc:docChg chg="undo custSel mod addSld delSld modSld">
      <pc:chgData name="Eric Buehrer" userId="ebff4b9e-b45d-470c-9fb0-550dc8168c46" providerId="ADAL" clId="{1864053D-35D1-4B16-9968-984BCF591386}" dt="2020-02-07T23:27:54.277" v="410"/>
      <pc:docMkLst>
        <pc:docMk/>
      </pc:docMkLst>
      <pc:sldChg chg="addSp delSp modSp">
        <pc:chgData name="Eric Buehrer" userId="ebff4b9e-b45d-470c-9fb0-550dc8168c46" providerId="ADAL" clId="{1864053D-35D1-4B16-9968-984BCF591386}" dt="2020-02-07T22:48:00.593" v="98" actId="171"/>
        <pc:sldMkLst>
          <pc:docMk/>
          <pc:sldMk cId="3351809255" sldId="258"/>
        </pc:sldMkLst>
        <pc:spChg chg="add mod">
          <ac:chgData name="Eric Buehrer" userId="ebff4b9e-b45d-470c-9fb0-550dc8168c46" providerId="ADAL" clId="{1864053D-35D1-4B16-9968-984BCF591386}" dt="2020-02-07T22:47:33.517" v="77" actId="13822"/>
          <ac:spMkLst>
            <pc:docMk/>
            <pc:sldMk cId="3351809255" sldId="258"/>
            <ac:spMk id="2" creationId="{8FEF3B30-55D0-4E2D-B713-3D59AF44D5C8}"/>
          </ac:spMkLst>
        </pc:spChg>
        <pc:spChg chg="add mod">
          <ac:chgData name="Eric Buehrer" userId="ebff4b9e-b45d-470c-9fb0-550dc8168c46" providerId="ADAL" clId="{1864053D-35D1-4B16-9968-984BCF591386}" dt="2020-02-07T22:47:28.473" v="76" actId="1038"/>
          <ac:spMkLst>
            <pc:docMk/>
            <pc:sldMk cId="3351809255" sldId="258"/>
            <ac:spMk id="3" creationId="{E0C2DE36-BBBD-4561-8BC5-F928D9E637F1}"/>
          </ac:spMkLst>
        </pc:spChg>
        <pc:spChg chg="del">
          <ac:chgData name="Eric Buehrer" userId="ebff4b9e-b45d-470c-9fb0-550dc8168c46" providerId="ADAL" clId="{1864053D-35D1-4B16-9968-984BCF591386}" dt="2020-02-07T22:45:56.361" v="0" actId="478"/>
          <ac:spMkLst>
            <pc:docMk/>
            <pc:sldMk cId="3351809255" sldId="258"/>
            <ac:spMk id="4" creationId="{DB659D0E-AD65-4D7F-9E8D-A63F60EC6F5C}"/>
          </ac:spMkLst>
        </pc:spChg>
        <pc:spChg chg="add mod ord">
          <ac:chgData name="Eric Buehrer" userId="ebff4b9e-b45d-470c-9fb0-550dc8168c46" providerId="ADAL" clId="{1864053D-35D1-4B16-9968-984BCF591386}" dt="2020-02-07T22:48:00.593" v="98" actId="171"/>
          <ac:spMkLst>
            <pc:docMk/>
            <pc:sldMk cId="3351809255" sldId="258"/>
            <ac:spMk id="6" creationId="{B4C692E2-9193-48DF-8A7E-4612B11FBC14}"/>
          </ac:spMkLst>
        </pc:spChg>
        <pc:picChg chg="del">
          <ac:chgData name="Eric Buehrer" userId="ebff4b9e-b45d-470c-9fb0-550dc8168c46" providerId="ADAL" clId="{1864053D-35D1-4B16-9968-984BCF591386}" dt="2020-02-07T22:45:56.361" v="0" actId="478"/>
          <ac:picMkLst>
            <pc:docMk/>
            <pc:sldMk cId="3351809255" sldId="258"/>
            <ac:picMk id="7" creationId="{DC3D3108-9CB9-41A9-96E5-295D1EFF1E09}"/>
          </ac:picMkLst>
        </pc:picChg>
      </pc:sldChg>
      <pc:sldChg chg="del">
        <pc:chgData name="Eric Buehrer" userId="ebff4b9e-b45d-470c-9fb0-550dc8168c46" providerId="ADAL" clId="{1864053D-35D1-4B16-9968-984BCF591386}" dt="2020-02-07T22:48:18.208" v="99" actId="2696"/>
        <pc:sldMkLst>
          <pc:docMk/>
          <pc:sldMk cId="1974408796" sldId="259"/>
        </pc:sldMkLst>
      </pc:sldChg>
      <pc:sldChg chg="addSp delSp modSp">
        <pc:chgData name="Eric Buehrer" userId="ebff4b9e-b45d-470c-9fb0-550dc8168c46" providerId="ADAL" clId="{1864053D-35D1-4B16-9968-984BCF591386}" dt="2020-02-07T23:01:48.286" v="237" actId="1076"/>
        <pc:sldMkLst>
          <pc:docMk/>
          <pc:sldMk cId="3312750933" sldId="260"/>
        </pc:sldMkLst>
        <pc:spChg chg="mod">
          <ac:chgData name="Eric Buehrer" userId="ebff4b9e-b45d-470c-9fb0-550dc8168c46" providerId="ADAL" clId="{1864053D-35D1-4B16-9968-984BCF591386}" dt="2020-02-07T23:01:43.931" v="235" actId="14100"/>
          <ac:spMkLst>
            <pc:docMk/>
            <pc:sldMk cId="3312750933" sldId="260"/>
            <ac:spMk id="5" creationId="{FAFD0C84-DF10-473E-967F-67A065FDD8D5}"/>
          </ac:spMkLst>
        </pc:spChg>
        <pc:picChg chg="del">
          <ac:chgData name="Eric Buehrer" userId="ebff4b9e-b45d-470c-9fb0-550dc8168c46" providerId="ADAL" clId="{1864053D-35D1-4B16-9968-984BCF591386}" dt="2020-02-07T22:48:27.865" v="100" actId="478"/>
          <ac:picMkLst>
            <pc:docMk/>
            <pc:sldMk cId="3312750933" sldId="260"/>
            <ac:picMk id="3" creationId="{41EF3DD2-1DE0-4E0F-9316-837EF405B5AE}"/>
          </ac:picMkLst>
        </pc:picChg>
        <pc:picChg chg="add mod">
          <ac:chgData name="Eric Buehrer" userId="ebff4b9e-b45d-470c-9fb0-550dc8168c46" providerId="ADAL" clId="{1864053D-35D1-4B16-9968-984BCF591386}" dt="2020-02-07T23:01:48.286" v="237" actId="1076"/>
          <ac:picMkLst>
            <pc:docMk/>
            <pc:sldMk cId="3312750933" sldId="260"/>
            <ac:picMk id="7" creationId="{4A908D52-6035-45B3-9648-F6264E402162}"/>
          </ac:picMkLst>
        </pc:picChg>
      </pc:sldChg>
      <pc:sldChg chg="addSp delSp modSp">
        <pc:chgData name="Eric Buehrer" userId="ebff4b9e-b45d-470c-9fb0-550dc8168c46" providerId="ADAL" clId="{1864053D-35D1-4B16-9968-984BCF591386}" dt="2020-02-07T23:08:49.917" v="247" actId="1076"/>
        <pc:sldMkLst>
          <pc:docMk/>
          <pc:sldMk cId="1348629078" sldId="261"/>
        </pc:sldMkLst>
        <pc:spChg chg="mod">
          <ac:chgData name="Eric Buehrer" userId="ebff4b9e-b45d-470c-9fb0-550dc8168c46" providerId="ADAL" clId="{1864053D-35D1-4B16-9968-984BCF591386}" dt="2020-02-07T23:01:56.634" v="239" actId="14100"/>
          <ac:spMkLst>
            <pc:docMk/>
            <pc:sldMk cId="1348629078" sldId="261"/>
            <ac:spMk id="5" creationId="{FAFD0C84-DF10-473E-967F-67A065FDD8D5}"/>
          </ac:spMkLst>
        </pc:spChg>
        <pc:picChg chg="del">
          <ac:chgData name="Eric Buehrer" userId="ebff4b9e-b45d-470c-9fb0-550dc8168c46" providerId="ADAL" clId="{1864053D-35D1-4B16-9968-984BCF591386}" dt="2020-02-07T22:50:01.465" v="115" actId="478"/>
          <ac:picMkLst>
            <pc:docMk/>
            <pc:sldMk cId="1348629078" sldId="261"/>
            <ac:picMk id="3" creationId="{41EF3DD2-1DE0-4E0F-9316-837EF405B5AE}"/>
          </ac:picMkLst>
        </pc:picChg>
        <pc:picChg chg="add del mod">
          <ac:chgData name="Eric Buehrer" userId="ebff4b9e-b45d-470c-9fb0-550dc8168c46" providerId="ADAL" clId="{1864053D-35D1-4B16-9968-984BCF591386}" dt="2020-02-07T23:08:13.525" v="240" actId="478"/>
          <ac:picMkLst>
            <pc:docMk/>
            <pc:sldMk cId="1348629078" sldId="261"/>
            <ac:picMk id="9" creationId="{17CDB16E-2EF0-4D77-8828-37639A87B4CC}"/>
          </ac:picMkLst>
        </pc:picChg>
        <pc:picChg chg="add mod">
          <ac:chgData name="Eric Buehrer" userId="ebff4b9e-b45d-470c-9fb0-550dc8168c46" providerId="ADAL" clId="{1864053D-35D1-4B16-9968-984BCF591386}" dt="2020-02-07T23:08:49.917" v="247" actId="1076"/>
          <ac:picMkLst>
            <pc:docMk/>
            <pc:sldMk cId="1348629078" sldId="261"/>
            <ac:picMk id="11" creationId="{414905B8-9E55-40F3-A25D-8A820203EAAD}"/>
          </ac:picMkLst>
        </pc:picChg>
      </pc:sldChg>
      <pc:sldChg chg="addSp delSp modSp">
        <pc:chgData name="Eric Buehrer" userId="ebff4b9e-b45d-470c-9fb0-550dc8168c46" providerId="ADAL" clId="{1864053D-35D1-4B16-9968-984BCF591386}" dt="2020-02-07T23:01:28.614" v="233" actId="1076"/>
        <pc:sldMkLst>
          <pc:docMk/>
          <pc:sldMk cId="2585825849" sldId="263"/>
        </pc:sldMkLst>
        <pc:spChg chg="mod">
          <ac:chgData name="Eric Buehrer" userId="ebff4b9e-b45d-470c-9fb0-550dc8168c46" providerId="ADAL" clId="{1864053D-35D1-4B16-9968-984BCF591386}" dt="2020-02-07T23:01:23.423" v="231" actId="14100"/>
          <ac:spMkLst>
            <pc:docMk/>
            <pc:sldMk cId="2585825849" sldId="263"/>
            <ac:spMk id="5" creationId="{FAFD0C84-DF10-473E-967F-67A065FDD8D5}"/>
          </ac:spMkLst>
        </pc:spChg>
        <pc:picChg chg="del">
          <ac:chgData name="Eric Buehrer" userId="ebff4b9e-b45d-470c-9fb0-550dc8168c46" providerId="ADAL" clId="{1864053D-35D1-4B16-9968-984BCF591386}" dt="2020-02-07T22:56:57.591" v="141" actId="478"/>
          <ac:picMkLst>
            <pc:docMk/>
            <pc:sldMk cId="2585825849" sldId="263"/>
            <ac:picMk id="3" creationId="{41EF3DD2-1DE0-4E0F-9316-837EF405B5AE}"/>
          </ac:picMkLst>
        </pc:picChg>
        <pc:picChg chg="add mod">
          <ac:chgData name="Eric Buehrer" userId="ebff4b9e-b45d-470c-9fb0-550dc8168c46" providerId="ADAL" clId="{1864053D-35D1-4B16-9968-984BCF591386}" dt="2020-02-07T23:01:28.614" v="233" actId="1076"/>
          <ac:picMkLst>
            <pc:docMk/>
            <pc:sldMk cId="2585825849" sldId="263"/>
            <ac:picMk id="7" creationId="{2A99F1D7-CC85-4850-946B-A506BC4C5CAF}"/>
          </ac:picMkLst>
        </pc:picChg>
      </pc:sldChg>
      <pc:sldChg chg="addSp delSp modSp">
        <pc:chgData name="Eric Buehrer" userId="ebff4b9e-b45d-470c-9fb0-550dc8168c46" providerId="ADAL" clId="{1864053D-35D1-4B16-9968-984BCF591386}" dt="2020-02-07T22:58:52.610" v="171" actId="1076"/>
        <pc:sldMkLst>
          <pc:docMk/>
          <pc:sldMk cId="1287746516" sldId="264"/>
        </pc:sldMkLst>
        <pc:spChg chg="mod">
          <ac:chgData name="Eric Buehrer" userId="ebff4b9e-b45d-470c-9fb0-550dc8168c46" providerId="ADAL" clId="{1864053D-35D1-4B16-9968-984BCF591386}" dt="2020-02-07T22:58:16.502" v="165" actId="1035"/>
          <ac:spMkLst>
            <pc:docMk/>
            <pc:sldMk cId="1287746516" sldId="264"/>
            <ac:spMk id="5" creationId="{FAFD0C84-DF10-473E-967F-67A065FDD8D5}"/>
          </ac:spMkLst>
        </pc:spChg>
        <pc:picChg chg="del">
          <ac:chgData name="Eric Buehrer" userId="ebff4b9e-b45d-470c-9fb0-550dc8168c46" providerId="ADAL" clId="{1864053D-35D1-4B16-9968-984BCF591386}" dt="2020-02-07T22:58:03.047" v="151" actId="478"/>
          <ac:picMkLst>
            <pc:docMk/>
            <pc:sldMk cId="1287746516" sldId="264"/>
            <ac:picMk id="3" creationId="{41EF3DD2-1DE0-4E0F-9316-837EF405B5AE}"/>
          </ac:picMkLst>
        </pc:picChg>
        <pc:picChg chg="add mod">
          <ac:chgData name="Eric Buehrer" userId="ebff4b9e-b45d-470c-9fb0-550dc8168c46" providerId="ADAL" clId="{1864053D-35D1-4B16-9968-984BCF591386}" dt="2020-02-07T22:58:52.610" v="171" actId="1076"/>
          <ac:picMkLst>
            <pc:docMk/>
            <pc:sldMk cId="1287746516" sldId="264"/>
            <ac:picMk id="7" creationId="{7E5DC7D7-F0B8-4958-BB53-8532FD4EB5CA}"/>
          </ac:picMkLst>
        </pc:picChg>
      </pc:sldChg>
      <pc:sldChg chg="addSp delSp modSp">
        <pc:chgData name="Eric Buehrer" userId="ebff4b9e-b45d-470c-9fb0-550dc8168c46" providerId="ADAL" clId="{1864053D-35D1-4B16-9968-984BCF591386}" dt="2020-02-07T22:59:31.153" v="195" actId="196"/>
        <pc:sldMkLst>
          <pc:docMk/>
          <pc:sldMk cId="3302241683" sldId="265"/>
        </pc:sldMkLst>
        <pc:spChg chg="mod">
          <ac:chgData name="Eric Buehrer" userId="ebff4b9e-b45d-470c-9fb0-550dc8168c46" providerId="ADAL" clId="{1864053D-35D1-4B16-9968-984BCF591386}" dt="2020-02-07T22:59:06.374" v="188" actId="1035"/>
          <ac:spMkLst>
            <pc:docMk/>
            <pc:sldMk cId="3302241683" sldId="265"/>
            <ac:spMk id="5" creationId="{FAFD0C84-DF10-473E-967F-67A065FDD8D5}"/>
          </ac:spMkLst>
        </pc:spChg>
        <pc:picChg chg="del">
          <ac:chgData name="Eric Buehrer" userId="ebff4b9e-b45d-470c-9fb0-550dc8168c46" providerId="ADAL" clId="{1864053D-35D1-4B16-9968-984BCF591386}" dt="2020-02-07T22:59:08.790" v="189" actId="478"/>
          <ac:picMkLst>
            <pc:docMk/>
            <pc:sldMk cId="3302241683" sldId="265"/>
            <ac:picMk id="3" creationId="{41EF3DD2-1DE0-4E0F-9316-837EF405B5AE}"/>
          </ac:picMkLst>
        </pc:picChg>
        <pc:picChg chg="add mod">
          <ac:chgData name="Eric Buehrer" userId="ebff4b9e-b45d-470c-9fb0-550dc8168c46" providerId="ADAL" clId="{1864053D-35D1-4B16-9968-984BCF591386}" dt="2020-02-07T22:59:31.153" v="195" actId="196"/>
          <ac:picMkLst>
            <pc:docMk/>
            <pc:sldMk cId="3302241683" sldId="265"/>
            <ac:picMk id="7" creationId="{461E907D-05B5-404D-8507-A350AF0D4F57}"/>
          </ac:picMkLst>
        </pc:picChg>
      </pc:sldChg>
      <pc:sldChg chg="addSp delSp modSp mod setBg setClrOvrMap">
        <pc:chgData name="Eric Buehrer" userId="ebff4b9e-b45d-470c-9fb0-550dc8168c46" providerId="ADAL" clId="{1864053D-35D1-4B16-9968-984BCF591386}" dt="2020-02-07T23:27:21.865" v="409" actId="1076"/>
        <pc:sldMkLst>
          <pc:docMk/>
          <pc:sldMk cId="2893561887" sldId="266"/>
        </pc:sldMkLst>
        <pc:spChg chg="mod">
          <ac:chgData name="Eric Buehrer" userId="ebff4b9e-b45d-470c-9fb0-550dc8168c46" providerId="ADAL" clId="{1864053D-35D1-4B16-9968-984BCF591386}" dt="2020-02-07T23:15:14.480" v="353" actId="14100"/>
          <ac:spMkLst>
            <pc:docMk/>
            <pc:sldMk cId="2893561887" sldId="266"/>
            <ac:spMk id="5" creationId="{FAFD0C84-DF10-473E-967F-67A065FDD8D5}"/>
          </ac:spMkLst>
        </pc:spChg>
        <pc:spChg chg="mod">
          <ac:chgData name="Eric Buehrer" userId="ebff4b9e-b45d-470c-9fb0-550dc8168c46" providerId="ADAL" clId="{1864053D-35D1-4B16-9968-984BCF591386}" dt="2020-02-07T23:01:02.653" v="228" actId="26606"/>
          <ac:spMkLst>
            <pc:docMk/>
            <pc:sldMk cId="2893561887" sldId="266"/>
            <ac:spMk id="6" creationId="{B5E2D5AE-EC9F-445F-BBCE-B18063D72FA7}"/>
          </ac:spMkLst>
        </pc:spChg>
        <pc:spChg chg="add del">
          <ac:chgData name="Eric Buehrer" userId="ebff4b9e-b45d-470c-9fb0-550dc8168c46" providerId="ADAL" clId="{1864053D-35D1-4B16-9968-984BCF591386}" dt="2020-02-07T23:01:02.653" v="228" actId="26606"/>
          <ac:spMkLst>
            <pc:docMk/>
            <pc:sldMk cId="2893561887" sldId="266"/>
            <ac:spMk id="12" creationId="{1DB7C82F-AB7E-4F0C-B829-FA1B9C415180}"/>
          </ac:spMkLst>
        </pc:spChg>
        <pc:spChg chg="add del mod">
          <ac:chgData name="Eric Buehrer" userId="ebff4b9e-b45d-470c-9fb0-550dc8168c46" providerId="ADAL" clId="{1864053D-35D1-4B16-9968-984BCF591386}" dt="2020-02-07T23:24:23.778" v="376" actId="478"/>
          <ac:spMkLst>
            <pc:docMk/>
            <pc:sldMk cId="2893561887" sldId="266"/>
            <ac:spMk id="17" creationId="{123C67A4-FC3A-4907-A26C-D3645A2BDE0F}"/>
          </ac:spMkLst>
        </pc:spChg>
        <pc:spChg chg="add mod">
          <ac:chgData name="Eric Buehrer" userId="ebff4b9e-b45d-470c-9fb0-550dc8168c46" providerId="ADAL" clId="{1864053D-35D1-4B16-9968-984BCF591386}" dt="2020-02-07T23:25:33.362" v="385" actId="14100"/>
          <ac:spMkLst>
            <pc:docMk/>
            <pc:sldMk cId="2893561887" sldId="266"/>
            <ac:spMk id="18" creationId="{A2B722E9-94FA-4287-8B2A-39947D4B6FFF}"/>
          </ac:spMkLst>
        </pc:spChg>
        <pc:grpChg chg="add del mod">
          <ac:chgData name="Eric Buehrer" userId="ebff4b9e-b45d-470c-9fb0-550dc8168c46" providerId="ADAL" clId="{1864053D-35D1-4B16-9968-984BCF591386}" dt="2020-02-07T23:26:01.533" v="386" actId="165"/>
          <ac:grpSpMkLst>
            <pc:docMk/>
            <pc:sldMk cId="2893561887" sldId="266"/>
            <ac:grpSpMk id="10" creationId="{D207B2F0-E42D-49CA-8E08-B2FA3E9BF0AE}"/>
          </ac:grpSpMkLst>
        </pc:grpChg>
        <pc:picChg chg="del">
          <ac:chgData name="Eric Buehrer" userId="ebff4b9e-b45d-470c-9fb0-550dc8168c46" providerId="ADAL" clId="{1864053D-35D1-4B16-9968-984BCF591386}" dt="2020-02-07T22:59:48.678" v="198" actId="478"/>
          <ac:picMkLst>
            <pc:docMk/>
            <pc:sldMk cId="2893561887" sldId="266"/>
            <ac:picMk id="3" creationId="{41EF3DD2-1DE0-4E0F-9316-837EF405B5AE}"/>
          </ac:picMkLst>
        </pc:picChg>
        <pc:picChg chg="add del mod ord">
          <ac:chgData name="Eric Buehrer" userId="ebff4b9e-b45d-470c-9fb0-550dc8168c46" providerId="ADAL" clId="{1864053D-35D1-4B16-9968-984BCF591386}" dt="2020-02-07T23:10:07.525" v="248" actId="478"/>
          <ac:picMkLst>
            <pc:docMk/>
            <pc:sldMk cId="2893561887" sldId="266"/>
            <ac:picMk id="7" creationId="{D4C043BD-FBF1-490C-8CE9-3DD3A2798ED9}"/>
          </ac:picMkLst>
        </pc:picChg>
        <pc:picChg chg="add mod topLvl modCrop">
          <ac:chgData name="Eric Buehrer" userId="ebff4b9e-b45d-470c-9fb0-550dc8168c46" providerId="ADAL" clId="{1864053D-35D1-4B16-9968-984BCF591386}" dt="2020-02-07T23:26:01.533" v="386" actId="165"/>
          <ac:picMkLst>
            <pc:docMk/>
            <pc:sldMk cId="2893561887" sldId="266"/>
            <ac:picMk id="9" creationId="{FABB4F98-E20D-4A46-A4F2-AC1457731DCC}"/>
          </ac:picMkLst>
        </pc:picChg>
        <pc:picChg chg="add mod ord topLvl modCrop">
          <ac:chgData name="Eric Buehrer" userId="ebff4b9e-b45d-470c-9fb0-550dc8168c46" providerId="ADAL" clId="{1864053D-35D1-4B16-9968-984BCF591386}" dt="2020-02-07T23:27:21.865" v="409" actId="1076"/>
          <ac:picMkLst>
            <pc:docMk/>
            <pc:sldMk cId="2893561887" sldId="266"/>
            <ac:picMk id="11" creationId="{5F3F0088-FC1D-411F-A295-29EBFFD528C9}"/>
          </ac:picMkLst>
        </pc:picChg>
        <pc:picChg chg="add mod topLvl modCrop">
          <ac:chgData name="Eric Buehrer" userId="ebff4b9e-b45d-470c-9fb0-550dc8168c46" providerId="ADAL" clId="{1864053D-35D1-4B16-9968-984BCF591386}" dt="2020-02-07T23:27:18.981" v="408" actId="14100"/>
          <ac:picMkLst>
            <pc:docMk/>
            <pc:sldMk cId="2893561887" sldId="266"/>
            <ac:picMk id="13" creationId="{349B8698-9C1A-4197-9242-FBE4DD0CD372}"/>
          </ac:picMkLst>
        </pc:picChg>
        <pc:picChg chg="add mod topLvl modCrop">
          <ac:chgData name="Eric Buehrer" userId="ebff4b9e-b45d-470c-9fb0-550dc8168c46" providerId="ADAL" clId="{1864053D-35D1-4B16-9968-984BCF591386}" dt="2020-02-07T23:26:01.533" v="386" actId="165"/>
          <ac:picMkLst>
            <pc:docMk/>
            <pc:sldMk cId="2893561887" sldId="266"/>
            <ac:picMk id="14" creationId="{87468D05-8E82-469E-BAA9-CF0CB02CC8E6}"/>
          </ac:picMkLst>
        </pc:picChg>
        <pc:picChg chg="add mod ord modCrop">
          <ac:chgData name="Eric Buehrer" userId="ebff4b9e-b45d-470c-9fb0-550dc8168c46" providerId="ADAL" clId="{1864053D-35D1-4B16-9968-984BCF591386}" dt="2020-02-07T23:23:39.933" v="372" actId="732"/>
          <ac:picMkLst>
            <pc:docMk/>
            <pc:sldMk cId="2893561887" sldId="266"/>
            <ac:picMk id="16" creationId="{6D857230-501A-471B-BAD1-8DA371DA8D37}"/>
          </ac:picMkLst>
        </pc:picChg>
      </pc:sldChg>
      <pc:sldChg chg="add">
        <pc:chgData name="Eric Buehrer" userId="ebff4b9e-b45d-470c-9fb0-550dc8168c46" providerId="ADAL" clId="{1864053D-35D1-4B16-9968-984BCF591386}" dt="2020-02-07T23:27:54.277" v="410"/>
        <pc:sldMkLst>
          <pc:docMk/>
          <pc:sldMk cId="3044690317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A97A5-C712-43D4-8994-2999F4B7D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5B862-7248-4C70-AEA0-1BF6D08E7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FD416-3FAA-4E22-8691-1FF10A09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C12D-3CA6-4BCD-A81A-6573F114567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E3E97-D03A-4D37-ABCA-8630CED9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2A17C-19B3-4615-92FE-0084A3A2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D48A-D220-4560-A466-EC98DE188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4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B817-45DE-4C03-B360-A5526106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AD991-9235-46EE-B8A8-2EBE2D56D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15C55-6AD5-452C-86BF-39025EE8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C12D-3CA6-4BCD-A81A-6573F114567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04E7-7209-4B8C-8279-C390E9E8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1B96-8415-4D06-B091-17D2270B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D48A-D220-4560-A466-EC98DE188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6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9816B-9CD2-4CB6-AACE-8CAF08DEF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CC7EB-9270-4FAD-95BB-F0F8404B3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C545B-C21B-4EF3-AF4A-B1B8B57E7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C12D-3CA6-4BCD-A81A-6573F114567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8F19F-B712-4140-94F2-7A17E61A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E0159-DFDF-48EC-8331-100DDB01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D48A-D220-4560-A466-EC98DE188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4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E2A9-B48E-4495-873B-0F94A972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C0F0-C969-4F68-87BE-B964D0C98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AFBD3-96F2-4602-906B-A82879F1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C12D-3CA6-4BCD-A81A-6573F114567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AC944-26C6-46E5-B4BE-58710BFC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2E5FE-DA6F-434F-B3E7-87001148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D48A-D220-4560-A466-EC98DE188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0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060D0-4659-42EA-9887-D9066547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55C13-74A3-4705-BE98-2F10FB6AF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7C4BD-B8E8-44E5-BE76-8020D2808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C12D-3CA6-4BCD-A81A-6573F114567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F6203-A4B8-4574-B542-1049FB80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167AC-18B8-4A0E-A5E7-3974E487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D48A-D220-4560-A466-EC98DE188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0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FEF4-D4F0-492F-96D2-309CCF83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9E9F2-3027-4319-B087-062899338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C983F-9CB4-43AE-BFA1-0406933A3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03198-1E24-4F67-A9FD-C852DA9A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C12D-3CA6-4BCD-A81A-6573F114567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17327-7C0F-49CE-8003-DFB55376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B59D7-8A28-4490-A707-59789C5B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D48A-D220-4560-A466-EC98DE188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1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0EBEF-5C29-47A6-A8BF-D929344B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0C88E-4F4B-4039-8766-9652854B4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CD2C1-06DF-4F82-88F0-82147DB60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76F74E-CCFA-4FDC-909B-DF72378A2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6AB23A-E4D2-4CD1-A164-9DC495C6E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F0838D-6539-4AE8-9FE0-CF694BEF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C12D-3CA6-4BCD-A81A-6573F114567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142CF-F0BC-4FEA-AC38-BC10FEB3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7C8B0-92F8-46BE-9852-D504177F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D48A-D220-4560-A466-EC98DE188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EA598-6E8B-4643-8D04-BAADDB0B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99BC9-61A5-47DF-B093-5DA0A8533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C12D-3CA6-4BCD-A81A-6573F114567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309B7-8204-4DA6-A4BE-1BE8A1050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D457B-1709-4B14-B12C-C1122D6B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D48A-D220-4560-A466-EC98DE188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9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DEEEE8-5A39-4E9E-8EAE-0F4A8964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C12D-3CA6-4BCD-A81A-6573F114567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1A3C3-3EE6-489A-ABD8-828FF435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19829-10AE-4255-9D09-4DEC947D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D48A-D220-4560-A466-EC98DE188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0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6AB80-11A7-446B-9BC4-EC5BBF0D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1265F-BAC2-48B8-BEC2-F0ABDF0D0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66CAA-0177-4299-A272-ABC1E3E2C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915B6-6133-4A73-81C1-EE7A1BA3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C12D-3CA6-4BCD-A81A-6573F114567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83545-C2A0-4F8B-AD23-7331A374D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74167-4C09-4166-8BDB-00E73935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D48A-D220-4560-A466-EC98DE188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0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CACE-6F02-41F2-8A91-F4A8CEB7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A6814-90D3-443E-ACC5-025098614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3D3D5-EEE7-4AE0-A36B-9F5ADF307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8612B-1E2D-4806-B77C-5B3529F1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C12D-3CA6-4BCD-A81A-6573F114567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CD229-519A-4F23-B749-79505E42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D5D2-EBE3-495F-A18C-BB8177D5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D48A-D220-4560-A466-EC98DE188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2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3C414-F62B-4B70-8125-5A195A6C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3CA4-CD84-43D7-9BF3-805ED45E2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707A0-C11B-4270-93A4-635D651D3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EC12D-3CA6-4BCD-A81A-6573F114567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FE194-276B-4963-96E0-4DE8687E5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4E583-5702-46BF-A44F-A5BBE0A93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0D48A-D220-4560-A466-EC98DE188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B4C692E2-9193-48DF-8A7E-4612B11FBC14}"/>
              </a:ext>
            </a:extLst>
          </p:cNvPr>
          <p:cNvSpPr/>
          <p:nvPr/>
        </p:nvSpPr>
        <p:spPr>
          <a:xfrm rot="1227988">
            <a:off x="649753" y="-44088"/>
            <a:ext cx="10534819" cy="7599322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8FEF3B30-55D0-4E2D-B713-3D59AF44D5C8}"/>
              </a:ext>
            </a:extLst>
          </p:cNvPr>
          <p:cNvSpPr/>
          <p:nvPr/>
        </p:nvSpPr>
        <p:spPr>
          <a:xfrm rot="727845">
            <a:off x="783492" y="-268024"/>
            <a:ext cx="10534819" cy="7599322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C2DE36-BBBD-4561-8BC5-F928D9E637F1}"/>
              </a:ext>
            </a:extLst>
          </p:cNvPr>
          <p:cNvSpPr txBox="1"/>
          <p:nvPr/>
        </p:nvSpPr>
        <p:spPr>
          <a:xfrm>
            <a:off x="3004458" y="2323324"/>
            <a:ext cx="5561045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Religious Freedom</a:t>
            </a:r>
          </a:p>
        </p:txBody>
      </p:sp>
    </p:spTree>
    <p:extLst>
      <p:ext uri="{BB962C8B-B14F-4D97-AF65-F5344CB8AC3E}">
        <p14:creationId xmlns:p14="http://schemas.microsoft.com/office/powerpoint/2010/main" val="3351809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FD0C84-DF10-473E-967F-67A065FDD8D5}"/>
              </a:ext>
            </a:extLst>
          </p:cNvPr>
          <p:cNvSpPr txBox="1"/>
          <p:nvPr/>
        </p:nvSpPr>
        <p:spPr>
          <a:xfrm>
            <a:off x="4935894" y="445770"/>
            <a:ext cx="70726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1. You can express your faith in your classwork and homework as long as it relates to the assignment.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1B8217-897F-4DFD-AFE1-E80AEAF31F17}"/>
              </a:ext>
            </a:extLst>
          </p:cNvPr>
          <p:cNvSpPr/>
          <p:nvPr/>
        </p:nvSpPr>
        <p:spPr>
          <a:xfrm>
            <a:off x="0" y="5066522"/>
            <a:ext cx="11831216" cy="895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A575A9-3EA5-40DF-A78E-F9131B22D80B}"/>
              </a:ext>
            </a:extLst>
          </p:cNvPr>
          <p:cNvSpPr txBox="1"/>
          <p:nvPr/>
        </p:nvSpPr>
        <p:spPr>
          <a:xfrm>
            <a:off x="569167" y="5159828"/>
            <a:ext cx="1143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Question: What might be an example of this in our class?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908D52-6035-45B3-9648-F6264E402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7" y="445770"/>
            <a:ext cx="3311792" cy="39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50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FD0C84-DF10-473E-967F-67A065FDD8D5}"/>
              </a:ext>
            </a:extLst>
          </p:cNvPr>
          <p:cNvSpPr txBox="1"/>
          <p:nvPr/>
        </p:nvSpPr>
        <p:spPr>
          <a:xfrm>
            <a:off x="4273420" y="274320"/>
            <a:ext cx="73991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2. You can pray, read your Bible, Torah, Koran or other scriptures during lunch or other non-instructional time.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CC1C42-A403-45CE-A9D8-0E3D828D62F9}"/>
              </a:ext>
            </a:extLst>
          </p:cNvPr>
          <p:cNvSpPr/>
          <p:nvPr/>
        </p:nvSpPr>
        <p:spPr>
          <a:xfrm>
            <a:off x="0" y="5066522"/>
            <a:ext cx="11831216" cy="895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620EF-2127-41BD-88A3-4D3E718AE261}"/>
              </a:ext>
            </a:extLst>
          </p:cNvPr>
          <p:cNvSpPr txBox="1"/>
          <p:nvPr/>
        </p:nvSpPr>
        <p:spPr>
          <a:xfrm>
            <a:off x="569167" y="5159828"/>
            <a:ext cx="1143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Question: What is “non-instructional time”?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4905B8-9E55-40F3-A25D-8A820203E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4" y="564269"/>
            <a:ext cx="3641116" cy="37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29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FD0C84-DF10-473E-967F-67A065FDD8D5}"/>
              </a:ext>
            </a:extLst>
          </p:cNvPr>
          <p:cNvSpPr txBox="1"/>
          <p:nvPr/>
        </p:nvSpPr>
        <p:spPr>
          <a:xfrm>
            <a:off x="4460033" y="354563"/>
            <a:ext cx="7660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3. You can give students religious literature in the same way you can give out other literature.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CA4F0F-9CBC-4235-A585-AA44358BA7B9}"/>
              </a:ext>
            </a:extLst>
          </p:cNvPr>
          <p:cNvSpPr/>
          <p:nvPr/>
        </p:nvSpPr>
        <p:spPr>
          <a:xfrm>
            <a:off x="0" y="5066522"/>
            <a:ext cx="11831216" cy="895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7D82B-2EC8-44CD-A865-E63780B2885D}"/>
              </a:ext>
            </a:extLst>
          </p:cNvPr>
          <p:cNvSpPr txBox="1"/>
          <p:nvPr/>
        </p:nvSpPr>
        <p:spPr>
          <a:xfrm>
            <a:off x="569167" y="5159828"/>
            <a:ext cx="1143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Question: What might be an example of this at school?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99F1D7-CC85-4850-946B-A506BC4C5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35" y="542494"/>
            <a:ext cx="3891165" cy="37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25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FD0C84-DF10-473E-967F-67A065FDD8D5}"/>
              </a:ext>
            </a:extLst>
          </p:cNvPr>
          <p:cNvSpPr txBox="1"/>
          <p:nvPr/>
        </p:nvSpPr>
        <p:spPr>
          <a:xfrm>
            <a:off x="3940403" y="549348"/>
            <a:ext cx="81076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4. You can wear clothing with religious significance or messages in the same way you can wear clothing with other messages.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84213-2AF4-4226-BFA1-0BEAABAF2A0C}"/>
              </a:ext>
            </a:extLst>
          </p:cNvPr>
          <p:cNvSpPr/>
          <p:nvPr/>
        </p:nvSpPr>
        <p:spPr>
          <a:xfrm>
            <a:off x="0" y="5066522"/>
            <a:ext cx="11831216" cy="895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4FC17-04D8-4061-941A-F6FE632988E8}"/>
              </a:ext>
            </a:extLst>
          </p:cNvPr>
          <p:cNvSpPr txBox="1"/>
          <p:nvPr/>
        </p:nvSpPr>
        <p:spPr>
          <a:xfrm>
            <a:off x="569167" y="5159828"/>
            <a:ext cx="1143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Question: What is our school policy on clothing?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5DC7D7-F0B8-4958-BB53-8532FD4EB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" y="627036"/>
            <a:ext cx="2634187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46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FD0C84-DF10-473E-967F-67A065FDD8D5}"/>
              </a:ext>
            </a:extLst>
          </p:cNvPr>
          <p:cNvSpPr txBox="1"/>
          <p:nvPr/>
        </p:nvSpPr>
        <p:spPr>
          <a:xfrm>
            <a:off x="4069080" y="429674"/>
            <a:ext cx="79471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5. You can express your faith at a school event such as graduation, a sporting event, or a talent show when you have primary control over the content of your expression.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35F6D-C9E7-478F-8EA6-18D7D7C92461}"/>
              </a:ext>
            </a:extLst>
          </p:cNvPr>
          <p:cNvSpPr/>
          <p:nvPr/>
        </p:nvSpPr>
        <p:spPr>
          <a:xfrm>
            <a:off x="0" y="5066522"/>
            <a:ext cx="11831216" cy="895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E10DC-E2AB-422F-BF82-141EE0D9FFDA}"/>
              </a:ext>
            </a:extLst>
          </p:cNvPr>
          <p:cNvSpPr txBox="1"/>
          <p:nvPr/>
        </p:nvSpPr>
        <p:spPr>
          <a:xfrm>
            <a:off x="569167" y="5159828"/>
            <a:ext cx="1143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Question: What does “primary control” mean?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61E907D-05B5-404D-8507-A350AF0D4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951" y="429674"/>
            <a:ext cx="3596819" cy="40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41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flag&#10;&#10;Description automatically generated">
            <a:extLst>
              <a:ext uri="{FF2B5EF4-FFF2-40B4-BE49-F238E27FC236}">
                <a16:creationId xmlns:a16="http://schemas.microsoft.com/office/drawing/2014/main" id="{6D857230-501A-471B-BAD1-8DA371DA8D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5" b="45343"/>
          <a:stretch/>
        </p:blipFill>
        <p:spPr>
          <a:xfrm flipH="1">
            <a:off x="2433008" y="0"/>
            <a:ext cx="2001086" cy="1171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FD0C84-DF10-473E-967F-67A065FDD8D5}"/>
              </a:ext>
            </a:extLst>
          </p:cNvPr>
          <p:cNvSpPr txBox="1"/>
          <p:nvPr/>
        </p:nvSpPr>
        <p:spPr>
          <a:xfrm>
            <a:off x="5180548" y="577698"/>
            <a:ext cx="69025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6. You can organize prayer groups, like “see you at a the pole,” and religious clubs, and announce your meetings, like any other non-curricular club.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0BAD6D-6F95-400F-9B19-04DEB944C26E}"/>
              </a:ext>
            </a:extLst>
          </p:cNvPr>
          <p:cNvSpPr/>
          <p:nvPr/>
        </p:nvSpPr>
        <p:spPr>
          <a:xfrm>
            <a:off x="0" y="5066522"/>
            <a:ext cx="11831216" cy="8957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2D5AE-EC9F-445F-BBCE-B18063D72FA7}"/>
              </a:ext>
            </a:extLst>
          </p:cNvPr>
          <p:cNvSpPr txBox="1"/>
          <p:nvPr/>
        </p:nvSpPr>
        <p:spPr>
          <a:xfrm>
            <a:off x="569167" y="5159828"/>
            <a:ext cx="1143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Question: Do clubs at our school experience this freedom?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indoor, table, sitting, group&#10;&#10;Description automatically generated">
            <a:extLst>
              <a:ext uri="{FF2B5EF4-FFF2-40B4-BE49-F238E27FC236}">
                <a16:creationId xmlns:a16="http://schemas.microsoft.com/office/drawing/2014/main" id="{FABB4F98-E20D-4A46-A4F2-AC1457731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4" r="42620" b="68743"/>
          <a:stretch/>
        </p:blipFill>
        <p:spPr>
          <a:xfrm>
            <a:off x="2449531" y="1500878"/>
            <a:ext cx="2564388" cy="2839874"/>
          </a:xfrm>
          <a:prstGeom prst="rect">
            <a:avLst/>
          </a:prstGeom>
        </p:spPr>
      </p:pic>
      <p:pic>
        <p:nvPicPr>
          <p:cNvPr id="13" name="Picture 12" descr="A picture containing indoor, table, sitting, group&#10;&#10;Description automatically generated">
            <a:extLst>
              <a:ext uri="{FF2B5EF4-FFF2-40B4-BE49-F238E27FC236}">
                <a16:creationId xmlns:a16="http://schemas.microsoft.com/office/drawing/2014/main" id="{349B8698-9C1A-4197-9242-FBE4DD0CD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57275" r="88168" b="23129"/>
          <a:stretch/>
        </p:blipFill>
        <p:spPr>
          <a:xfrm>
            <a:off x="673240" y="1882742"/>
            <a:ext cx="2137356" cy="2297372"/>
          </a:xfrm>
          <a:prstGeom prst="rect">
            <a:avLst/>
          </a:prstGeom>
        </p:spPr>
      </p:pic>
      <p:pic>
        <p:nvPicPr>
          <p:cNvPr id="14" name="Picture 13" descr="A picture containing indoor, table, sitting, group&#10;&#10;Description automatically generated">
            <a:extLst>
              <a:ext uri="{FF2B5EF4-FFF2-40B4-BE49-F238E27FC236}">
                <a16:creationId xmlns:a16="http://schemas.microsoft.com/office/drawing/2014/main" id="{87468D05-8E82-469E-BAA9-CF0CB02CC8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8" t="32457" b="43818"/>
          <a:stretch/>
        </p:blipFill>
        <p:spPr>
          <a:xfrm>
            <a:off x="2328152" y="2653989"/>
            <a:ext cx="3042007" cy="2292266"/>
          </a:xfrm>
          <a:prstGeom prst="rect">
            <a:avLst/>
          </a:prstGeom>
        </p:spPr>
      </p:pic>
      <p:pic>
        <p:nvPicPr>
          <p:cNvPr id="11" name="Picture 10" descr="A picture containing indoor, table, sitting, group&#10;&#10;Description automatically generated">
            <a:extLst>
              <a:ext uri="{FF2B5EF4-FFF2-40B4-BE49-F238E27FC236}">
                <a16:creationId xmlns:a16="http://schemas.microsoft.com/office/drawing/2014/main" id="{5F3F0088-FC1D-411F-A295-29EBFFD528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1" t="54897" r="69834" b="23558"/>
          <a:stretch/>
        </p:blipFill>
        <p:spPr>
          <a:xfrm>
            <a:off x="209788" y="2461921"/>
            <a:ext cx="2291118" cy="22346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2B722E9-94FA-4287-8B2A-39947D4B6FFF}"/>
              </a:ext>
            </a:extLst>
          </p:cNvPr>
          <p:cNvSpPr/>
          <p:nvPr/>
        </p:nvSpPr>
        <p:spPr>
          <a:xfrm>
            <a:off x="2449531" y="-43649"/>
            <a:ext cx="102750" cy="438440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61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B4C692E2-9193-48DF-8A7E-4612B11FBC14}"/>
              </a:ext>
            </a:extLst>
          </p:cNvPr>
          <p:cNvSpPr/>
          <p:nvPr/>
        </p:nvSpPr>
        <p:spPr>
          <a:xfrm rot="1227988">
            <a:off x="649753" y="-44088"/>
            <a:ext cx="10534819" cy="7599322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8FEF3B30-55D0-4E2D-B713-3D59AF44D5C8}"/>
              </a:ext>
            </a:extLst>
          </p:cNvPr>
          <p:cNvSpPr/>
          <p:nvPr/>
        </p:nvSpPr>
        <p:spPr>
          <a:xfrm rot="727845">
            <a:off x="783492" y="-268024"/>
            <a:ext cx="10534819" cy="7599322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C2DE36-BBBD-4561-8BC5-F928D9E637F1}"/>
              </a:ext>
            </a:extLst>
          </p:cNvPr>
          <p:cNvSpPr txBox="1"/>
          <p:nvPr/>
        </p:nvSpPr>
        <p:spPr>
          <a:xfrm>
            <a:off x="3004458" y="2323324"/>
            <a:ext cx="5561045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Religious Freedom</a:t>
            </a:r>
          </a:p>
        </p:txBody>
      </p:sp>
    </p:spTree>
    <p:extLst>
      <p:ext uri="{BB962C8B-B14F-4D97-AF65-F5344CB8AC3E}">
        <p14:creationId xmlns:p14="http://schemas.microsoft.com/office/powerpoint/2010/main" val="3044690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73FB5AB39DE74DB9B6085225C8E32F" ma:contentTypeVersion="12" ma:contentTypeDescription="Create a new document." ma:contentTypeScope="" ma:versionID="7891495fcb408b62891a3a86c9f857e9">
  <xsd:schema xmlns:xsd="http://www.w3.org/2001/XMLSchema" xmlns:xs="http://www.w3.org/2001/XMLSchema" xmlns:p="http://schemas.microsoft.com/office/2006/metadata/properties" xmlns:ns2="5410297b-e36d-495b-85a5-5edb9bf45cab" xmlns:ns3="cb921d7e-49e9-4850-936b-8ab82a1706a4" targetNamespace="http://schemas.microsoft.com/office/2006/metadata/properties" ma:root="true" ma:fieldsID="463f2f3ef712ad5acfdd4548bad04d97" ns2:_="" ns3:_="">
    <xsd:import namespace="5410297b-e36d-495b-85a5-5edb9bf45cab"/>
    <xsd:import namespace="cb921d7e-49e9-4850-936b-8ab82a1706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0297b-e36d-495b-85a5-5edb9bf45c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21d7e-49e9-4850-936b-8ab82a1706a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BE7D78-A68F-4A6A-BC8B-1F22AB666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10297b-e36d-495b-85a5-5edb9bf45cab"/>
    <ds:schemaRef ds:uri="cb921d7e-49e9-4850-936b-8ab82a1706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3F67C0-4342-41EF-AC9A-CBCBF194AB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45EAD0-BC8A-4124-9644-C492E5714706}">
  <ds:schemaRefs>
    <ds:schemaRef ds:uri="http://purl.org/dc/terms/"/>
    <ds:schemaRef ds:uri="5410297b-e36d-495b-85a5-5edb9bf45cab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b921d7e-49e9-4850-936b-8ab82a1706a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221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Buehrer</dc:creator>
  <cp:lastModifiedBy>Eric Buehrer</cp:lastModifiedBy>
  <cp:revision>3</cp:revision>
  <dcterms:created xsi:type="dcterms:W3CDTF">2020-02-07T01:21:20Z</dcterms:created>
  <dcterms:modified xsi:type="dcterms:W3CDTF">2020-02-07T23:28:03Z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0x0101002B73FB5AB39DE74DB9B6085225C8E32F</vt:lpwstr>
  </property>
</Properties>
</file>