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4053D-35D1-4B16-9968-984BCF591386}" v="47" dt="2020-02-11T00:45:02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Buehrer" userId="ebff4b9e-b45d-470c-9fb0-550dc8168c46" providerId="ADAL" clId="{1864053D-35D1-4B16-9968-984BCF591386}"/>
    <pc:docChg chg="undo custSel mod addSld delSld modSld sldOrd">
      <pc:chgData name="Eric Buehrer" userId="ebff4b9e-b45d-470c-9fb0-550dc8168c46" providerId="ADAL" clId="{1864053D-35D1-4B16-9968-984BCF591386}" dt="2020-02-11T00:46:54.875" v="2845" actId="1036"/>
      <pc:docMkLst>
        <pc:docMk/>
      </pc:docMkLst>
      <pc:sldChg chg="addSp modSp del">
        <pc:chgData name="Eric Buehrer" userId="ebff4b9e-b45d-470c-9fb0-550dc8168c46" providerId="ADAL" clId="{1864053D-35D1-4B16-9968-984BCF591386}" dt="2020-02-07T02:13:25.566" v="157" actId="2696"/>
        <pc:sldMkLst>
          <pc:docMk/>
          <pc:sldMk cId="3860732095" sldId="256"/>
        </pc:sldMkLst>
        <pc:spChg chg="add mod">
          <ac:chgData name="Eric Buehrer" userId="ebff4b9e-b45d-470c-9fb0-550dc8168c46" providerId="ADAL" clId="{1864053D-35D1-4B16-9968-984BCF591386}" dt="2020-02-07T02:12:00.161" v="146" actId="164"/>
          <ac:spMkLst>
            <pc:docMk/>
            <pc:sldMk cId="3860732095" sldId="256"/>
            <ac:spMk id="2" creationId="{54A4C20F-7DE3-4F74-B5CC-F08CCF3E39CE}"/>
          </ac:spMkLst>
        </pc:spChg>
        <pc:spChg chg="add mod">
          <ac:chgData name="Eric Buehrer" userId="ebff4b9e-b45d-470c-9fb0-550dc8168c46" providerId="ADAL" clId="{1864053D-35D1-4B16-9968-984BCF591386}" dt="2020-02-07T02:12:00.161" v="146" actId="164"/>
          <ac:spMkLst>
            <pc:docMk/>
            <pc:sldMk cId="3860732095" sldId="256"/>
            <ac:spMk id="3" creationId="{3F9C6440-48C7-45C3-95EE-BD0298158740}"/>
          </ac:spMkLst>
        </pc:spChg>
        <pc:spChg chg="add mod ord">
          <ac:chgData name="Eric Buehrer" userId="ebff4b9e-b45d-470c-9fb0-550dc8168c46" providerId="ADAL" clId="{1864053D-35D1-4B16-9968-984BCF591386}" dt="2020-02-07T02:12:00.161" v="146" actId="164"/>
          <ac:spMkLst>
            <pc:docMk/>
            <pc:sldMk cId="3860732095" sldId="256"/>
            <ac:spMk id="4" creationId="{233052EB-91DF-4440-965B-D660E8FB946E}"/>
          </ac:spMkLst>
        </pc:spChg>
        <pc:grpChg chg="add mod">
          <ac:chgData name="Eric Buehrer" userId="ebff4b9e-b45d-470c-9fb0-550dc8168c46" providerId="ADAL" clId="{1864053D-35D1-4B16-9968-984BCF591386}" dt="2020-02-07T02:12:00.161" v="146" actId="164"/>
          <ac:grpSpMkLst>
            <pc:docMk/>
            <pc:sldMk cId="3860732095" sldId="256"/>
            <ac:grpSpMk id="5" creationId="{F0370AEB-316E-4695-8F56-E9FB77445ADE}"/>
          </ac:grpSpMkLst>
        </pc:grpChg>
      </pc:sldChg>
      <pc:sldChg chg="addSp delSp modSp del">
        <pc:chgData name="Eric Buehrer" userId="ebff4b9e-b45d-470c-9fb0-550dc8168c46" providerId="ADAL" clId="{1864053D-35D1-4B16-9968-984BCF591386}" dt="2020-02-07T02:17:13.408" v="554" actId="2696"/>
        <pc:sldMkLst>
          <pc:docMk/>
          <pc:sldMk cId="964530591" sldId="257"/>
        </pc:sldMkLst>
        <pc:grpChg chg="add del mod">
          <ac:chgData name="Eric Buehrer" userId="ebff4b9e-b45d-470c-9fb0-550dc8168c46" providerId="ADAL" clId="{1864053D-35D1-4B16-9968-984BCF591386}" dt="2020-02-07T02:12:15.159" v="150" actId="478"/>
          <ac:grpSpMkLst>
            <pc:docMk/>
            <pc:sldMk cId="964530591" sldId="257"/>
            <ac:grpSpMk id="3" creationId="{0A7D8CB2-C1D1-4600-BF81-D5CF31401C62}"/>
          </ac:grpSpMkLst>
        </pc:grpChg>
        <pc:picChg chg="del">
          <ac:chgData name="Eric Buehrer" userId="ebff4b9e-b45d-470c-9fb0-550dc8168c46" providerId="ADAL" clId="{1864053D-35D1-4B16-9968-984BCF591386}" dt="2020-02-07T02:05:57.162" v="0" actId="478"/>
          <ac:picMkLst>
            <pc:docMk/>
            <pc:sldMk cId="964530591" sldId="257"/>
            <ac:picMk id="5" creationId="{8D5C0DEE-15C4-49B9-AFC5-26DA1A063C56}"/>
          </ac:picMkLst>
        </pc:picChg>
        <pc:picChg chg="add mod">
          <ac:chgData name="Eric Buehrer" userId="ebff4b9e-b45d-470c-9fb0-550dc8168c46" providerId="ADAL" clId="{1864053D-35D1-4B16-9968-984BCF591386}" dt="2020-02-07T02:12:48.285" v="153" actId="962"/>
          <ac:picMkLst>
            <pc:docMk/>
            <pc:sldMk cId="964530591" sldId="257"/>
            <ac:picMk id="8" creationId="{BE5CE5A1-B26E-48CB-98A4-02881E2ED9FB}"/>
          </ac:picMkLst>
        </pc:picChg>
      </pc:sldChg>
      <pc:sldChg chg="addSp delSp modSp modTransition">
        <pc:chgData name="Eric Buehrer" userId="ebff4b9e-b45d-470c-9fb0-550dc8168c46" providerId="ADAL" clId="{1864053D-35D1-4B16-9968-984BCF591386}" dt="2020-02-07T02:19:53.993" v="566" actId="14100"/>
        <pc:sldMkLst>
          <pc:docMk/>
          <pc:sldMk cId="3351809255" sldId="258"/>
        </pc:sldMkLst>
        <pc:spChg chg="add del mod">
          <ac:chgData name="Eric Buehrer" userId="ebff4b9e-b45d-470c-9fb0-550dc8168c46" providerId="ADAL" clId="{1864053D-35D1-4B16-9968-984BCF591386}" dt="2020-02-07T02:15:16.536" v="364"/>
          <ac:spMkLst>
            <pc:docMk/>
            <pc:sldMk cId="3351809255" sldId="258"/>
            <ac:spMk id="2" creationId="{19123E6B-FA41-4658-994E-4DB239E6D54E}"/>
          </ac:spMkLst>
        </pc:spChg>
        <pc:spChg chg="add mod">
          <ac:chgData name="Eric Buehrer" userId="ebff4b9e-b45d-470c-9fb0-550dc8168c46" providerId="ADAL" clId="{1864053D-35D1-4B16-9968-984BCF591386}" dt="2020-02-07T02:17:38.618" v="559" actId="207"/>
          <ac:spMkLst>
            <pc:docMk/>
            <pc:sldMk cId="3351809255" sldId="258"/>
            <ac:spMk id="4" creationId="{DB659D0E-AD65-4D7F-9E8D-A63F60EC6F5C}"/>
          </ac:spMkLst>
        </pc:spChg>
        <pc:spChg chg="add del mod">
          <ac:chgData name="Eric Buehrer" userId="ebff4b9e-b45d-470c-9fb0-550dc8168c46" providerId="ADAL" clId="{1864053D-35D1-4B16-9968-984BCF591386}" dt="2020-02-07T02:19:42.262" v="565" actId="478"/>
          <ac:spMkLst>
            <pc:docMk/>
            <pc:sldMk cId="3351809255" sldId="258"/>
            <ac:spMk id="8" creationId="{420FEADC-6DAE-4915-970B-1E29C8858907}"/>
          </ac:spMkLst>
        </pc:spChg>
        <pc:picChg chg="add del mod">
          <ac:chgData name="Eric Buehrer" userId="ebff4b9e-b45d-470c-9fb0-550dc8168c46" providerId="ADAL" clId="{1864053D-35D1-4B16-9968-984BCF591386}" dt="2020-02-07T02:17:15.493" v="555" actId="478"/>
          <ac:picMkLst>
            <pc:docMk/>
            <pc:sldMk cId="3351809255" sldId="258"/>
            <ac:picMk id="3" creationId="{286F786B-A4A9-4B32-A980-83124376016D}"/>
          </ac:picMkLst>
        </pc:picChg>
        <pc:picChg chg="del">
          <ac:chgData name="Eric Buehrer" userId="ebff4b9e-b45d-470c-9fb0-550dc8168c46" providerId="ADAL" clId="{1864053D-35D1-4B16-9968-984BCF591386}" dt="2020-02-07T02:05:58.840" v="1" actId="478"/>
          <ac:picMkLst>
            <pc:docMk/>
            <pc:sldMk cId="3351809255" sldId="258"/>
            <ac:picMk id="5" creationId="{1F82A14E-6DAD-4703-8EC1-76C2D7C99D56}"/>
          </ac:picMkLst>
        </pc:picChg>
        <pc:picChg chg="add mod">
          <ac:chgData name="Eric Buehrer" userId="ebff4b9e-b45d-470c-9fb0-550dc8168c46" providerId="ADAL" clId="{1864053D-35D1-4B16-9968-984BCF591386}" dt="2020-02-07T02:19:53.993" v="566" actId="14100"/>
          <ac:picMkLst>
            <pc:docMk/>
            <pc:sldMk cId="3351809255" sldId="258"/>
            <ac:picMk id="7" creationId="{DC3D3108-9CB9-41A9-96E5-295D1EFF1E09}"/>
          </ac:picMkLst>
        </pc:picChg>
      </pc:sldChg>
      <pc:sldChg chg="addSp delSp modSp modTransition">
        <pc:chgData name="Eric Buehrer" userId="ebff4b9e-b45d-470c-9fb0-550dc8168c46" providerId="ADAL" clId="{1864053D-35D1-4B16-9968-984BCF591386}" dt="2020-02-07T02:47:55.489" v="2010" actId="20577"/>
        <pc:sldMkLst>
          <pc:docMk/>
          <pc:sldMk cId="1974408796" sldId="259"/>
        </pc:sldMkLst>
        <pc:spChg chg="add mod">
          <ac:chgData name="Eric Buehrer" userId="ebff4b9e-b45d-470c-9fb0-550dc8168c46" providerId="ADAL" clId="{1864053D-35D1-4B16-9968-984BCF591386}" dt="2020-02-07T02:23:57.628" v="742" actId="1076"/>
          <ac:spMkLst>
            <pc:docMk/>
            <pc:sldMk cId="1974408796" sldId="259"/>
            <ac:spMk id="2" creationId="{C49BDE8A-0F99-4526-8CAE-C0B3A1FFF9F2}"/>
          </ac:spMkLst>
        </pc:spChg>
        <pc:spChg chg="add mod">
          <ac:chgData name="Eric Buehrer" userId="ebff4b9e-b45d-470c-9fb0-550dc8168c46" providerId="ADAL" clId="{1864053D-35D1-4B16-9968-984BCF591386}" dt="2020-02-07T02:47:55.489" v="2010" actId="20577"/>
          <ac:spMkLst>
            <pc:docMk/>
            <pc:sldMk cId="1974408796" sldId="259"/>
            <ac:spMk id="5" creationId="{FAFD0C84-DF10-473E-967F-67A065FDD8D5}"/>
          </ac:spMkLst>
        </pc:spChg>
        <pc:picChg chg="add mod">
          <ac:chgData name="Eric Buehrer" userId="ebff4b9e-b45d-470c-9fb0-550dc8168c46" providerId="ADAL" clId="{1864053D-35D1-4B16-9968-984BCF591386}" dt="2020-02-07T02:20:29.649" v="571" actId="14100"/>
          <ac:picMkLst>
            <pc:docMk/>
            <pc:sldMk cId="1974408796" sldId="259"/>
            <ac:picMk id="3" creationId="{41EF3DD2-1DE0-4E0F-9316-837EF405B5AE}"/>
          </ac:picMkLst>
        </pc:picChg>
        <pc:picChg chg="del">
          <ac:chgData name="Eric Buehrer" userId="ebff4b9e-b45d-470c-9fb0-550dc8168c46" providerId="ADAL" clId="{1864053D-35D1-4B16-9968-984BCF591386}" dt="2020-02-07T02:06:00.680" v="2" actId="478"/>
          <ac:picMkLst>
            <pc:docMk/>
            <pc:sldMk cId="1974408796" sldId="259"/>
            <ac:picMk id="4" creationId="{17D9F2C7-1C15-42D6-A848-F23F87AB5E07}"/>
          </ac:picMkLst>
        </pc:picChg>
      </pc:sldChg>
      <pc:sldChg chg="addSp delSp modSp add">
        <pc:chgData name="Eric Buehrer" userId="ebff4b9e-b45d-470c-9fb0-550dc8168c46" providerId="ADAL" clId="{1864053D-35D1-4B16-9968-984BCF591386}" dt="2020-02-11T00:45:33.947" v="2707" actId="1035"/>
        <pc:sldMkLst>
          <pc:docMk/>
          <pc:sldMk cId="3312750933" sldId="260"/>
        </pc:sldMkLst>
        <pc:spChg chg="del">
          <ac:chgData name="Eric Buehrer" userId="ebff4b9e-b45d-470c-9fb0-550dc8168c46" providerId="ADAL" clId="{1864053D-35D1-4B16-9968-984BCF591386}" dt="2020-02-07T02:25:42.741" v="771" actId="478"/>
          <ac:spMkLst>
            <pc:docMk/>
            <pc:sldMk cId="3312750933" sldId="260"/>
            <ac:spMk id="2" creationId="{C49BDE8A-0F99-4526-8CAE-C0B3A1FFF9F2}"/>
          </ac:spMkLst>
        </pc:spChg>
        <pc:spChg chg="add mod">
          <ac:chgData name="Eric Buehrer" userId="ebff4b9e-b45d-470c-9fb0-550dc8168c46" providerId="ADAL" clId="{1864053D-35D1-4B16-9968-984BCF591386}" dt="2020-02-11T00:45:33.947" v="2707" actId="1035"/>
          <ac:spMkLst>
            <pc:docMk/>
            <pc:sldMk cId="3312750933" sldId="260"/>
            <ac:spMk id="2" creationId="{D0A575A9-3EA5-40DF-A78E-F9131B22D80B}"/>
          </ac:spMkLst>
        </pc:spChg>
        <pc:spChg chg="add mod ord">
          <ac:chgData name="Eric Buehrer" userId="ebff4b9e-b45d-470c-9fb0-550dc8168c46" providerId="ADAL" clId="{1864053D-35D1-4B16-9968-984BCF591386}" dt="2020-02-11T00:45:33.947" v="2707" actId="1035"/>
          <ac:spMkLst>
            <pc:docMk/>
            <pc:sldMk cId="3312750933" sldId="260"/>
            <ac:spMk id="4" creationId="{1E1B8217-897F-4DFD-AFE1-E80AEAF31F17}"/>
          </ac:spMkLst>
        </pc:spChg>
        <pc:spChg chg="mod">
          <ac:chgData name="Eric Buehrer" userId="ebff4b9e-b45d-470c-9fb0-550dc8168c46" providerId="ADAL" clId="{1864053D-35D1-4B16-9968-984BCF591386}" dt="2020-02-07T22:34:28.659" v="2343" actId="14100"/>
          <ac:spMkLst>
            <pc:docMk/>
            <pc:sldMk cId="3312750933" sldId="260"/>
            <ac:spMk id="5" creationId="{FAFD0C84-DF10-473E-967F-67A065FDD8D5}"/>
          </ac:spMkLst>
        </pc:spChg>
      </pc:sldChg>
      <pc:sldChg chg="addSp delSp modSp add">
        <pc:chgData name="Eric Buehrer" userId="ebff4b9e-b45d-470c-9fb0-550dc8168c46" providerId="ADAL" clId="{1864053D-35D1-4B16-9968-984BCF591386}" dt="2020-02-11T00:45:50.843" v="2754" actId="1036"/>
        <pc:sldMkLst>
          <pc:docMk/>
          <pc:sldMk cId="1348629078" sldId="261"/>
        </pc:sldMkLst>
        <pc:spChg chg="add del">
          <ac:chgData name="Eric Buehrer" userId="ebff4b9e-b45d-470c-9fb0-550dc8168c46" providerId="ADAL" clId="{1864053D-35D1-4B16-9968-984BCF591386}" dt="2020-02-07T22:33:56.667" v="2340" actId="478"/>
          <ac:spMkLst>
            <pc:docMk/>
            <pc:sldMk cId="1348629078" sldId="261"/>
            <ac:spMk id="4" creationId="{C79C71F8-ED46-401E-BD72-E39F33BF4AFC}"/>
          </ac:spMkLst>
        </pc:spChg>
        <pc:spChg chg="mod">
          <ac:chgData name="Eric Buehrer" userId="ebff4b9e-b45d-470c-9fb0-550dc8168c46" providerId="ADAL" clId="{1864053D-35D1-4B16-9968-984BCF591386}" dt="2020-02-11T00:45:43.003" v="2723" actId="14100"/>
          <ac:spMkLst>
            <pc:docMk/>
            <pc:sldMk cId="1348629078" sldId="261"/>
            <ac:spMk id="5" creationId="{FAFD0C84-DF10-473E-967F-67A065FDD8D5}"/>
          </ac:spMkLst>
        </pc:spChg>
        <pc:spChg chg="add del">
          <ac:chgData name="Eric Buehrer" userId="ebff4b9e-b45d-470c-9fb0-550dc8168c46" providerId="ADAL" clId="{1864053D-35D1-4B16-9968-984BCF591386}" dt="2020-02-07T22:33:56.667" v="2340" actId="478"/>
          <ac:spMkLst>
            <pc:docMk/>
            <pc:sldMk cId="1348629078" sldId="261"/>
            <ac:spMk id="6" creationId="{A30CE345-E5C4-4851-9187-9A2FEE0B8DCF}"/>
          </ac:spMkLst>
        </pc:spChg>
        <pc:spChg chg="add mod">
          <ac:chgData name="Eric Buehrer" userId="ebff4b9e-b45d-470c-9fb0-550dc8168c46" providerId="ADAL" clId="{1864053D-35D1-4B16-9968-984BCF591386}" dt="2020-02-11T00:45:50.843" v="2754" actId="1036"/>
          <ac:spMkLst>
            <pc:docMk/>
            <pc:sldMk cId="1348629078" sldId="261"/>
            <ac:spMk id="7" creationId="{A0CC1C42-A403-45CE-A9D8-0E3D828D62F9}"/>
          </ac:spMkLst>
        </pc:spChg>
        <pc:spChg chg="add mod">
          <ac:chgData name="Eric Buehrer" userId="ebff4b9e-b45d-470c-9fb0-550dc8168c46" providerId="ADAL" clId="{1864053D-35D1-4B16-9968-984BCF591386}" dt="2020-02-11T00:45:50.843" v="2754" actId="1036"/>
          <ac:spMkLst>
            <pc:docMk/>
            <pc:sldMk cId="1348629078" sldId="261"/>
            <ac:spMk id="8" creationId="{F07620EF-2127-41BD-88A3-4D3E718AE261}"/>
          </ac:spMkLst>
        </pc:spChg>
      </pc:sldChg>
      <pc:sldChg chg="modSp add del">
        <pc:chgData name="Eric Buehrer" userId="ebff4b9e-b45d-470c-9fb0-550dc8168c46" providerId="ADAL" clId="{1864053D-35D1-4B16-9968-984BCF591386}" dt="2020-02-07T22:02:46.919" v="2105" actId="2696"/>
        <pc:sldMkLst>
          <pc:docMk/>
          <pc:sldMk cId="2950372552" sldId="262"/>
        </pc:sldMkLst>
        <pc:spChg chg="mod">
          <ac:chgData name="Eric Buehrer" userId="ebff4b9e-b45d-470c-9fb0-550dc8168c46" providerId="ADAL" clId="{1864053D-35D1-4B16-9968-984BCF591386}" dt="2020-02-07T22:02:01.022" v="2103" actId="14100"/>
          <ac:spMkLst>
            <pc:docMk/>
            <pc:sldMk cId="2950372552" sldId="262"/>
            <ac:spMk id="5" creationId="{FAFD0C84-DF10-473E-967F-67A065FDD8D5}"/>
          </ac:spMkLst>
        </pc:spChg>
      </pc:sldChg>
      <pc:sldChg chg="addSp modSp add">
        <pc:chgData name="Eric Buehrer" userId="ebff4b9e-b45d-470c-9fb0-550dc8168c46" providerId="ADAL" clId="{1864053D-35D1-4B16-9968-984BCF591386}" dt="2020-02-11T00:45:57.644" v="2755" actId="404"/>
        <pc:sldMkLst>
          <pc:docMk/>
          <pc:sldMk cId="2585825849" sldId="263"/>
        </pc:sldMkLst>
        <pc:spChg chg="add">
          <ac:chgData name="Eric Buehrer" userId="ebff4b9e-b45d-470c-9fb0-550dc8168c46" providerId="ADAL" clId="{1864053D-35D1-4B16-9968-984BCF591386}" dt="2020-02-07T22:02:15.540" v="2104"/>
          <ac:spMkLst>
            <pc:docMk/>
            <pc:sldMk cId="2585825849" sldId="263"/>
            <ac:spMk id="4" creationId="{EFCA4F0F-9CBC-4235-A585-AA44358BA7B9}"/>
          </ac:spMkLst>
        </pc:spChg>
        <pc:spChg chg="mod">
          <ac:chgData name="Eric Buehrer" userId="ebff4b9e-b45d-470c-9fb0-550dc8168c46" providerId="ADAL" clId="{1864053D-35D1-4B16-9968-984BCF591386}" dt="2020-02-07T22:34:36.579" v="2345" actId="14100"/>
          <ac:spMkLst>
            <pc:docMk/>
            <pc:sldMk cId="2585825849" sldId="263"/>
            <ac:spMk id="5" creationId="{FAFD0C84-DF10-473E-967F-67A065FDD8D5}"/>
          </ac:spMkLst>
        </pc:spChg>
        <pc:spChg chg="add mod">
          <ac:chgData name="Eric Buehrer" userId="ebff4b9e-b45d-470c-9fb0-550dc8168c46" providerId="ADAL" clId="{1864053D-35D1-4B16-9968-984BCF591386}" dt="2020-02-11T00:45:57.644" v="2755" actId="404"/>
          <ac:spMkLst>
            <pc:docMk/>
            <pc:sldMk cId="2585825849" sldId="263"/>
            <ac:spMk id="6" creationId="{8BB7D82B-2EC8-44CD-A865-E63780B2885D}"/>
          </ac:spMkLst>
        </pc:spChg>
      </pc:sldChg>
      <pc:sldChg chg="addSp modSp add">
        <pc:chgData name="Eric Buehrer" userId="ebff4b9e-b45d-470c-9fb0-550dc8168c46" providerId="ADAL" clId="{1864053D-35D1-4B16-9968-984BCF591386}" dt="2020-02-11T00:46:10.760" v="2783" actId="1035"/>
        <pc:sldMkLst>
          <pc:docMk/>
          <pc:sldMk cId="1287746516" sldId="264"/>
        </pc:sldMkLst>
        <pc:spChg chg="add mod">
          <ac:chgData name="Eric Buehrer" userId="ebff4b9e-b45d-470c-9fb0-550dc8168c46" providerId="ADAL" clId="{1864053D-35D1-4B16-9968-984BCF591386}" dt="2020-02-11T00:46:10.760" v="2783" actId="1035"/>
          <ac:spMkLst>
            <pc:docMk/>
            <pc:sldMk cId="1287746516" sldId="264"/>
            <ac:spMk id="4" creationId="{F2184213-2AF4-4226-BFA1-0BEAABAF2A0C}"/>
          </ac:spMkLst>
        </pc:spChg>
        <pc:spChg chg="mod">
          <ac:chgData name="Eric Buehrer" userId="ebff4b9e-b45d-470c-9fb0-550dc8168c46" providerId="ADAL" clId="{1864053D-35D1-4B16-9968-984BCF591386}" dt="2020-02-07T22:05:09.038" v="2124" actId="1038"/>
          <ac:spMkLst>
            <pc:docMk/>
            <pc:sldMk cId="1287746516" sldId="264"/>
            <ac:spMk id="5" creationId="{FAFD0C84-DF10-473E-967F-67A065FDD8D5}"/>
          </ac:spMkLst>
        </pc:spChg>
        <pc:spChg chg="add mod">
          <ac:chgData name="Eric Buehrer" userId="ebff4b9e-b45d-470c-9fb0-550dc8168c46" providerId="ADAL" clId="{1864053D-35D1-4B16-9968-984BCF591386}" dt="2020-02-11T00:46:10.760" v="2783" actId="1035"/>
          <ac:spMkLst>
            <pc:docMk/>
            <pc:sldMk cId="1287746516" sldId="264"/>
            <ac:spMk id="6" creationId="{96A4FC17-04D8-4061-941A-F6FE632988E8}"/>
          </ac:spMkLst>
        </pc:spChg>
      </pc:sldChg>
      <pc:sldChg chg="addSp modSp add">
        <pc:chgData name="Eric Buehrer" userId="ebff4b9e-b45d-470c-9fb0-550dc8168c46" providerId="ADAL" clId="{1864053D-35D1-4B16-9968-984BCF591386}" dt="2020-02-11T00:46:20.719" v="2801" actId="1036"/>
        <pc:sldMkLst>
          <pc:docMk/>
          <pc:sldMk cId="3302241683" sldId="265"/>
        </pc:sldMkLst>
        <pc:spChg chg="add mod">
          <ac:chgData name="Eric Buehrer" userId="ebff4b9e-b45d-470c-9fb0-550dc8168c46" providerId="ADAL" clId="{1864053D-35D1-4B16-9968-984BCF591386}" dt="2020-02-11T00:46:20.719" v="2801" actId="1036"/>
          <ac:spMkLst>
            <pc:docMk/>
            <pc:sldMk cId="3302241683" sldId="265"/>
            <ac:spMk id="4" creationId="{87235F6D-C9E7-478F-8EA6-18D7D7C92461}"/>
          </ac:spMkLst>
        </pc:spChg>
        <pc:spChg chg="mod">
          <ac:chgData name="Eric Buehrer" userId="ebff4b9e-b45d-470c-9fb0-550dc8168c46" providerId="ADAL" clId="{1864053D-35D1-4B16-9968-984BCF591386}" dt="2020-02-07T22:07:24.197" v="2278" actId="14100"/>
          <ac:spMkLst>
            <pc:docMk/>
            <pc:sldMk cId="3302241683" sldId="265"/>
            <ac:spMk id="5" creationId="{FAFD0C84-DF10-473E-967F-67A065FDD8D5}"/>
          </ac:spMkLst>
        </pc:spChg>
        <pc:spChg chg="add mod">
          <ac:chgData name="Eric Buehrer" userId="ebff4b9e-b45d-470c-9fb0-550dc8168c46" providerId="ADAL" clId="{1864053D-35D1-4B16-9968-984BCF591386}" dt="2020-02-11T00:46:20.719" v="2801" actId="1036"/>
          <ac:spMkLst>
            <pc:docMk/>
            <pc:sldMk cId="3302241683" sldId="265"/>
            <ac:spMk id="6" creationId="{7FDE10DC-E2AB-422F-BF82-141EE0D9FFDA}"/>
          </ac:spMkLst>
        </pc:spChg>
      </pc:sldChg>
      <pc:sldChg chg="addSp modSp add">
        <pc:chgData name="Eric Buehrer" userId="ebff4b9e-b45d-470c-9fb0-550dc8168c46" providerId="ADAL" clId="{1864053D-35D1-4B16-9968-984BCF591386}" dt="2020-02-11T00:46:54.875" v="2845" actId="1036"/>
        <pc:sldMkLst>
          <pc:docMk/>
          <pc:sldMk cId="2893561887" sldId="266"/>
        </pc:sldMkLst>
        <pc:spChg chg="add mod">
          <ac:chgData name="Eric Buehrer" userId="ebff4b9e-b45d-470c-9fb0-550dc8168c46" providerId="ADAL" clId="{1864053D-35D1-4B16-9968-984BCF591386}" dt="2020-02-11T00:46:54.875" v="2845" actId="1036"/>
          <ac:spMkLst>
            <pc:docMk/>
            <pc:sldMk cId="2893561887" sldId="266"/>
            <ac:spMk id="4" creationId="{820BAD6D-6F95-400F-9B19-04DEB944C26E}"/>
          </ac:spMkLst>
        </pc:spChg>
        <pc:spChg chg="mod">
          <ac:chgData name="Eric Buehrer" userId="ebff4b9e-b45d-470c-9fb0-550dc8168c46" providerId="ADAL" clId="{1864053D-35D1-4B16-9968-984BCF591386}" dt="2020-02-11T00:46:46.563" v="2827" actId="1036"/>
          <ac:spMkLst>
            <pc:docMk/>
            <pc:sldMk cId="2893561887" sldId="266"/>
            <ac:spMk id="5" creationId="{FAFD0C84-DF10-473E-967F-67A065FDD8D5}"/>
          </ac:spMkLst>
        </pc:spChg>
        <pc:spChg chg="add mod">
          <ac:chgData name="Eric Buehrer" userId="ebff4b9e-b45d-470c-9fb0-550dc8168c46" providerId="ADAL" clId="{1864053D-35D1-4B16-9968-984BCF591386}" dt="2020-02-11T00:46:54.875" v="2845" actId="1036"/>
          <ac:spMkLst>
            <pc:docMk/>
            <pc:sldMk cId="2893561887" sldId="266"/>
            <ac:spMk id="6" creationId="{B5E2D5AE-EC9F-445F-BBCE-B18063D72FA7}"/>
          </ac:spMkLst>
        </pc:spChg>
      </pc:sldChg>
      <pc:sldChg chg="addSp delSp modSp add mod ord setBg setClrOvrMap delDesignElem">
        <pc:chgData name="Eric Buehrer" userId="ebff4b9e-b45d-470c-9fb0-550dc8168c46" providerId="ADAL" clId="{1864053D-35D1-4B16-9968-984BCF591386}" dt="2020-02-11T00:44:29.692" v="2677"/>
        <pc:sldMkLst>
          <pc:docMk/>
          <pc:sldMk cId="599082984" sldId="267"/>
        </pc:sldMkLst>
        <pc:spChg chg="del">
          <ac:chgData name="Eric Buehrer" userId="ebff4b9e-b45d-470c-9fb0-550dc8168c46" providerId="ADAL" clId="{1864053D-35D1-4B16-9968-984BCF591386}" dt="2020-02-11T00:41:42.329" v="2617" actId="478"/>
          <ac:spMkLst>
            <pc:docMk/>
            <pc:sldMk cId="599082984" sldId="267"/>
            <ac:spMk id="2" creationId="{AD721835-624F-4696-AC1E-30AB2813E27D}"/>
          </ac:spMkLst>
        </pc:spChg>
        <pc:spChg chg="del">
          <ac:chgData name="Eric Buehrer" userId="ebff4b9e-b45d-470c-9fb0-550dc8168c46" providerId="ADAL" clId="{1864053D-35D1-4B16-9968-984BCF591386}" dt="2020-02-11T00:41:42.329" v="2617" actId="478"/>
          <ac:spMkLst>
            <pc:docMk/>
            <pc:sldMk cId="599082984" sldId="267"/>
            <ac:spMk id="3" creationId="{EDA9DE8F-DA04-492D-92FF-E08044D4B62B}"/>
          </ac:spMkLst>
        </pc:spChg>
        <pc:spChg chg="add del mod">
          <ac:chgData name="Eric Buehrer" userId="ebff4b9e-b45d-470c-9fb0-550dc8168c46" providerId="ADAL" clId="{1864053D-35D1-4B16-9968-984BCF591386}" dt="2020-02-11T00:42:18.011" v="2620" actId="478"/>
          <ac:spMkLst>
            <pc:docMk/>
            <pc:sldMk cId="599082984" sldId="267"/>
            <ac:spMk id="4" creationId="{D3EC3374-9B3A-49A3-9568-7645B0712F36}"/>
          </ac:spMkLst>
        </pc:spChg>
        <pc:spChg chg="add mod">
          <ac:chgData name="Eric Buehrer" userId="ebff4b9e-b45d-470c-9fb0-550dc8168c46" providerId="ADAL" clId="{1864053D-35D1-4B16-9968-984BCF591386}" dt="2020-02-11T00:43:52.554" v="2675" actId="27636"/>
          <ac:spMkLst>
            <pc:docMk/>
            <pc:sldMk cId="599082984" sldId="267"/>
            <ac:spMk id="6" creationId="{CE031AE5-D4DE-4D8B-AB57-3C3FDB71FE8C}"/>
          </ac:spMkLst>
        </pc:spChg>
        <pc:spChg chg="add del">
          <ac:chgData name="Eric Buehrer" userId="ebff4b9e-b45d-470c-9fb0-550dc8168c46" providerId="ADAL" clId="{1864053D-35D1-4B16-9968-984BCF591386}" dt="2020-02-11T00:43:36.734" v="2669" actId="26606"/>
          <ac:spMkLst>
            <pc:docMk/>
            <pc:sldMk cId="599082984" sldId="267"/>
            <ac:spMk id="11" creationId="{23962611-DFD5-4092-AAFD-559E3DFCE2C9}"/>
          </ac:spMkLst>
        </pc:spChg>
        <pc:spChg chg="add del">
          <ac:chgData name="Eric Buehrer" userId="ebff4b9e-b45d-470c-9fb0-550dc8168c46" providerId="ADAL" clId="{1864053D-35D1-4B16-9968-984BCF591386}" dt="2020-02-11T00:44:29.692" v="2677"/>
          <ac:spMkLst>
            <pc:docMk/>
            <pc:sldMk cId="599082984" sldId="267"/>
            <ac:spMk id="18" creationId="{1DB7C82F-AB7E-4F0C-B829-FA1B9C415180}"/>
          </ac:spMkLst>
        </pc:spChg>
        <pc:picChg chg="add del">
          <ac:chgData name="Eric Buehrer" userId="ebff4b9e-b45d-470c-9fb0-550dc8168c46" providerId="ADAL" clId="{1864053D-35D1-4B16-9968-984BCF591386}" dt="2020-02-11T00:42:35.387" v="2622" actId="478"/>
          <ac:picMkLst>
            <pc:docMk/>
            <pc:sldMk cId="599082984" sldId="267"/>
            <ac:picMk id="5" creationId="{D635DE50-8C29-4ADD-8D96-579DA000E0FC}"/>
          </ac:picMkLst>
        </pc:picChg>
        <pc:picChg chg="add mod">
          <ac:chgData name="Eric Buehrer" userId="ebff4b9e-b45d-470c-9fb0-550dc8168c46" providerId="ADAL" clId="{1864053D-35D1-4B16-9968-984BCF591386}" dt="2020-02-11T00:43:36.734" v="2669" actId="26606"/>
          <ac:picMkLst>
            <pc:docMk/>
            <pc:sldMk cId="599082984" sldId="267"/>
            <ac:picMk id="9" creationId="{C73E1745-82B6-41DD-8B6C-19FD4511487C}"/>
          </ac:picMkLst>
        </pc:picChg>
        <pc:picChg chg="add del">
          <ac:chgData name="Eric Buehrer" userId="ebff4b9e-b45d-470c-9fb0-550dc8168c46" providerId="ADAL" clId="{1864053D-35D1-4B16-9968-984BCF591386}" dt="2020-02-11T00:43:36.734" v="2669" actId="26606"/>
          <ac:picMkLst>
            <pc:docMk/>
            <pc:sldMk cId="599082984" sldId="267"/>
            <ac:picMk id="13" creationId="{2270F1FA-0425-408F-9861-80BF5AFB276D}"/>
          </ac:picMkLst>
        </pc:picChg>
      </pc:sldChg>
      <pc:sldChg chg="modSp add del">
        <pc:chgData name="Eric Buehrer" userId="ebff4b9e-b45d-470c-9fb0-550dc8168c46" providerId="ADAL" clId="{1864053D-35D1-4B16-9968-984BCF591386}" dt="2020-02-07T22:43:29.454" v="2529" actId="2696"/>
        <pc:sldMkLst>
          <pc:docMk/>
          <pc:sldMk cId="3597036145" sldId="267"/>
        </pc:sldMkLst>
        <pc:spChg chg="mod">
          <ac:chgData name="Eric Buehrer" userId="ebff4b9e-b45d-470c-9fb0-550dc8168c46" providerId="ADAL" clId="{1864053D-35D1-4B16-9968-984BCF591386}" dt="2020-02-07T22:43:20.442" v="2528" actId="20577"/>
          <ac:spMkLst>
            <pc:docMk/>
            <pc:sldMk cId="3597036145" sldId="267"/>
            <ac:spMk id="5" creationId="{FAFD0C84-DF10-473E-967F-67A065FDD8D5}"/>
          </ac:spMkLst>
        </pc:spChg>
      </pc:sldChg>
    </pc:docChg>
  </pc:docChgLst>
  <pc:docChgLst>
    <pc:chgData name="Eric Buehrer" userId="ebff4b9e-b45d-470c-9fb0-550dc8168c46" providerId="ADAL" clId="{3115D060-CD45-441D-AF98-8A41ACEEE77E}"/>
    <pc:docChg chg="custSel modSld">
      <pc:chgData name="Eric Buehrer" userId="ebff4b9e-b45d-470c-9fb0-550dc8168c46" providerId="ADAL" clId="{3115D060-CD45-441D-AF98-8A41ACEEE77E}" dt="2020-02-07T02:04:22.536" v="4" actId="478"/>
      <pc:docMkLst>
        <pc:docMk/>
      </pc:docMkLst>
      <pc:sldChg chg="addSp delSp modSp">
        <pc:chgData name="Eric Buehrer" userId="ebff4b9e-b45d-470c-9fb0-550dc8168c46" providerId="ADAL" clId="{3115D060-CD45-441D-AF98-8A41ACEEE77E}" dt="2020-02-07T02:04:22.536" v="4" actId="478"/>
        <pc:sldMkLst>
          <pc:docMk/>
          <pc:sldMk cId="3860732095" sldId="256"/>
        </pc:sldMkLst>
        <pc:picChg chg="add del mod">
          <ac:chgData name="Eric Buehrer" userId="ebff4b9e-b45d-470c-9fb0-550dc8168c46" providerId="ADAL" clId="{3115D060-CD45-441D-AF98-8A41ACEEE77E}" dt="2020-02-07T02:04:22.536" v="4" actId="478"/>
          <ac:picMkLst>
            <pc:docMk/>
            <pc:sldMk cId="3860732095" sldId="256"/>
            <ac:picMk id="6" creationId="{7BFC4510-2DE9-4287-85DE-2B70FDDE12F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9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4868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86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26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7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91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7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5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8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9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1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4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7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EC12D-3CA6-4BCD-A81A-6573F11456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90D48A-D220-4560-A466-EC98DE188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0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Department_of_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Department_of_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Department_of_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Department_of_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Department_of_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Department_of_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Department_of_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Department_of_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ed_States_Department_of_Educa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E031AE5-D4DE-4D8B-AB57-3C3FDB71FE8C}"/>
              </a:ext>
            </a:extLst>
          </p:cNvPr>
          <p:cNvSpPr txBox="1"/>
          <p:nvPr/>
        </p:nvSpPr>
        <p:spPr>
          <a:xfrm>
            <a:off x="6836569" y="539886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Religious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Freedom</a:t>
            </a: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73E1745-82B6-41DD-8B6C-19FD451148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841" r="5318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99082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659D0E-AD65-4D7F-9E8D-A63F60EC6F5C}"/>
              </a:ext>
            </a:extLst>
          </p:cNvPr>
          <p:cNvSpPr txBox="1"/>
          <p:nvPr/>
        </p:nvSpPr>
        <p:spPr>
          <a:xfrm>
            <a:off x="4432041" y="737119"/>
            <a:ext cx="74738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January 16, 2020</a:t>
            </a:r>
          </a:p>
          <a:p>
            <a:r>
              <a:rPr lang="en-US" sz="4000" dirty="0"/>
              <a:t>The U.S. Department of Education published:</a:t>
            </a:r>
          </a:p>
          <a:p>
            <a:r>
              <a:rPr lang="en-US" sz="4000" b="1" i="1" dirty="0">
                <a:solidFill>
                  <a:srgbClr val="002060"/>
                </a:solidFill>
              </a:rPr>
              <a:t>Guidance on Constitutionally Protected Prayer and Religious Expression for Public Elementary and Secondary Schools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DC3D3108-9CB9-41A9-96E5-295D1EFF1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23596" y="839754"/>
            <a:ext cx="3668486" cy="366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09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1EF3DD2-1DE0-4E0F-9316-837EF405B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727" y="158620"/>
            <a:ext cx="1045029" cy="10450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9BDE8A-0F99-4526-8CAE-C0B3A1FFF9F2}"/>
              </a:ext>
            </a:extLst>
          </p:cNvPr>
          <p:cNvSpPr txBox="1"/>
          <p:nvPr/>
        </p:nvSpPr>
        <p:spPr>
          <a:xfrm>
            <a:off x="1614197" y="1536174"/>
            <a:ext cx="104207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You can speak to who ever you want to, </a:t>
            </a:r>
          </a:p>
          <a:p>
            <a:r>
              <a:rPr lang="en-US" sz="4800" b="1" dirty="0"/>
              <a:t>		including your Maker </a:t>
            </a:r>
          </a:p>
          <a:p>
            <a:r>
              <a:rPr lang="en-US" sz="4800" b="1" dirty="0"/>
              <a:t>and your classmates </a:t>
            </a:r>
          </a:p>
          <a:p>
            <a:r>
              <a:rPr lang="en-US" sz="4800" b="1" dirty="0"/>
              <a:t>	about what ever you want to, including your faith.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FD0C84-DF10-473E-967F-67A065FDD8D5}"/>
              </a:ext>
            </a:extLst>
          </p:cNvPr>
          <p:cNvSpPr txBox="1"/>
          <p:nvPr/>
        </p:nvSpPr>
        <p:spPr>
          <a:xfrm>
            <a:off x="1614197" y="633106"/>
            <a:ext cx="10114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SUMMARY – Free Speech:</a:t>
            </a:r>
          </a:p>
        </p:txBody>
      </p:sp>
    </p:spTree>
    <p:extLst>
      <p:ext uri="{BB962C8B-B14F-4D97-AF65-F5344CB8AC3E}">
        <p14:creationId xmlns:p14="http://schemas.microsoft.com/office/powerpoint/2010/main" val="1974408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1EF3DD2-1DE0-4E0F-9316-837EF405B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727" y="158620"/>
            <a:ext cx="1045029" cy="1045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FD0C84-DF10-473E-967F-67A065FDD8D5}"/>
              </a:ext>
            </a:extLst>
          </p:cNvPr>
          <p:cNvSpPr txBox="1"/>
          <p:nvPr/>
        </p:nvSpPr>
        <p:spPr>
          <a:xfrm>
            <a:off x="1408922" y="681134"/>
            <a:ext cx="94892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1. You can express your faith in your classwork and homework as long as it is relevant to the assignment.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1B8217-897F-4DFD-AFE1-E80AEAF31F17}"/>
              </a:ext>
            </a:extLst>
          </p:cNvPr>
          <p:cNvSpPr/>
          <p:nvPr/>
        </p:nvSpPr>
        <p:spPr>
          <a:xfrm>
            <a:off x="0" y="5561198"/>
            <a:ext cx="11831216" cy="8957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A575A9-3EA5-40DF-A78E-F9131B22D80B}"/>
              </a:ext>
            </a:extLst>
          </p:cNvPr>
          <p:cNvSpPr txBox="1"/>
          <p:nvPr/>
        </p:nvSpPr>
        <p:spPr>
          <a:xfrm>
            <a:off x="569167" y="5654504"/>
            <a:ext cx="1143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Question: What might be an example of this in our class?</a:t>
            </a:r>
          </a:p>
        </p:txBody>
      </p:sp>
    </p:spTree>
    <p:extLst>
      <p:ext uri="{BB962C8B-B14F-4D97-AF65-F5344CB8AC3E}">
        <p14:creationId xmlns:p14="http://schemas.microsoft.com/office/powerpoint/2010/main" val="33127509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1EF3DD2-1DE0-4E0F-9316-837EF405B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727" y="158620"/>
            <a:ext cx="1045029" cy="1045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FD0C84-DF10-473E-967F-67A065FDD8D5}"/>
              </a:ext>
            </a:extLst>
          </p:cNvPr>
          <p:cNvSpPr txBox="1"/>
          <p:nvPr/>
        </p:nvSpPr>
        <p:spPr>
          <a:xfrm>
            <a:off x="1380931" y="681134"/>
            <a:ext cx="106275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2. You can pray, read your Bible, Torah, Koran or other scriptures during lunch or other non-instructional time.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CC1C42-A403-45CE-A9D8-0E3D828D62F9}"/>
              </a:ext>
            </a:extLst>
          </p:cNvPr>
          <p:cNvSpPr/>
          <p:nvPr/>
        </p:nvSpPr>
        <p:spPr>
          <a:xfrm>
            <a:off x="0" y="4691766"/>
            <a:ext cx="11831216" cy="8957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7620EF-2127-41BD-88A3-4D3E718AE261}"/>
              </a:ext>
            </a:extLst>
          </p:cNvPr>
          <p:cNvSpPr txBox="1"/>
          <p:nvPr/>
        </p:nvSpPr>
        <p:spPr>
          <a:xfrm>
            <a:off x="569167" y="4785072"/>
            <a:ext cx="11439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Question: What is “non-instructional time”?</a:t>
            </a:r>
          </a:p>
        </p:txBody>
      </p:sp>
    </p:spTree>
    <p:extLst>
      <p:ext uri="{BB962C8B-B14F-4D97-AF65-F5344CB8AC3E}">
        <p14:creationId xmlns:p14="http://schemas.microsoft.com/office/powerpoint/2010/main" val="13486290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1EF3DD2-1DE0-4E0F-9316-837EF405B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727" y="158620"/>
            <a:ext cx="1045029" cy="1045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FD0C84-DF10-473E-967F-67A065FDD8D5}"/>
              </a:ext>
            </a:extLst>
          </p:cNvPr>
          <p:cNvSpPr txBox="1"/>
          <p:nvPr/>
        </p:nvSpPr>
        <p:spPr>
          <a:xfrm>
            <a:off x="1436914" y="681134"/>
            <a:ext cx="102263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3. You can distribute religious literature in the same way you can give out other literature.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CA4F0F-9CBC-4235-A585-AA44358BA7B9}"/>
              </a:ext>
            </a:extLst>
          </p:cNvPr>
          <p:cNvSpPr/>
          <p:nvPr/>
        </p:nvSpPr>
        <p:spPr>
          <a:xfrm>
            <a:off x="0" y="5066522"/>
            <a:ext cx="11831216" cy="8957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7D82B-2EC8-44CD-A865-E63780B2885D}"/>
              </a:ext>
            </a:extLst>
          </p:cNvPr>
          <p:cNvSpPr txBox="1"/>
          <p:nvPr/>
        </p:nvSpPr>
        <p:spPr>
          <a:xfrm>
            <a:off x="569167" y="5159828"/>
            <a:ext cx="1143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Question: What might be an example of this at school?</a:t>
            </a:r>
          </a:p>
        </p:txBody>
      </p:sp>
    </p:spTree>
    <p:extLst>
      <p:ext uri="{BB962C8B-B14F-4D97-AF65-F5344CB8AC3E}">
        <p14:creationId xmlns:p14="http://schemas.microsoft.com/office/powerpoint/2010/main" val="2585825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1EF3DD2-1DE0-4E0F-9316-837EF405B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727" y="158620"/>
            <a:ext cx="1045029" cy="1045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FD0C84-DF10-473E-967F-67A065FDD8D5}"/>
              </a:ext>
            </a:extLst>
          </p:cNvPr>
          <p:cNvSpPr txBox="1"/>
          <p:nvPr/>
        </p:nvSpPr>
        <p:spPr>
          <a:xfrm>
            <a:off x="1112363" y="681134"/>
            <a:ext cx="109356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4. You can wear clothing with religious significance or messages in the same way you can wear clothing with other messages.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84213-2AF4-4226-BFA1-0BEAABAF2A0C}"/>
              </a:ext>
            </a:extLst>
          </p:cNvPr>
          <p:cNvSpPr/>
          <p:nvPr/>
        </p:nvSpPr>
        <p:spPr>
          <a:xfrm>
            <a:off x="0" y="5501238"/>
            <a:ext cx="11831216" cy="8957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A4FC17-04D8-4061-941A-F6FE632988E8}"/>
              </a:ext>
            </a:extLst>
          </p:cNvPr>
          <p:cNvSpPr txBox="1"/>
          <p:nvPr/>
        </p:nvSpPr>
        <p:spPr>
          <a:xfrm>
            <a:off x="569167" y="5594544"/>
            <a:ext cx="11439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Question: What is our school policy on clothing?</a:t>
            </a:r>
          </a:p>
        </p:txBody>
      </p:sp>
    </p:spTree>
    <p:extLst>
      <p:ext uri="{BB962C8B-B14F-4D97-AF65-F5344CB8AC3E}">
        <p14:creationId xmlns:p14="http://schemas.microsoft.com/office/powerpoint/2010/main" val="1287746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1EF3DD2-1DE0-4E0F-9316-837EF405B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727" y="158620"/>
            <a:ext cx="1045029" cy="1045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FD0C84-DF10-473E-967F-67A065FDD8D5}"/>
              </a:ext>
            </a:extLst>
          </p:cNvPr>
          <p:cNvSpPr txBox="1"/>
          <p:nvPr/>
        </p:nvSpPr>
        <p:spPr>
          <a:xfrm>
            <a:off x="1371599" y="681134"/>
            <a:ext cx="106446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5. You can express your faith at a school event such as graduation, a sporting event, or a talent show when you have primary control over the content of your expression.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235F6D-C9E7-478F-8EA6-18D7D7C92461}"/>
              </a:ext>
            </a:extLst>
          </p:cNvPr>
          <p:cNvSpPr/>
          <p:nvPr/>
        </p:nvSpPr>
        <p:spPr>
          <a:xfrm>
            <a:off x="0" y="5935950"/>
            <a:ext cx="11831216" cy="8957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DE10DC-E2AB-422F-BF82-141EE0D9FFDA}"/>
              </a:ext>
            </a:extLst>
          </p:cNvPr>
          <p:cNvSpPr txBox="1"/>
          <p:nvPr/>
        </p:nvSpPr>
        <p:spPr>
          <a:xfrm>
            <a:off x="569167" y="6029256"/>
            <a:ext cx="11439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Question: What does “primary control” mean?</a:t>
            </a:r>
          </a:p>
        </p:txBody>
      </p:sp>
    </p:spTree>
    <p:extLst>
      <p:ext uri="{BB962C8B-B14F-4D97-AF65-F5344CB8AC3E}">
        <p14:creationId xmlns:p14="http://schemas.microsoft.com/office/powerpoint/2010/main" val="33022416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1EF3DD2-1DE0-4E0F-9316-837EF405B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5727" y="158620"/>
            <a:ext cx="1045029" cy="10450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FD0C84-DF10-473E-967F-67A065FDD8D5}"/>
              </a:ext>
            </a:extLst>
          </p:cNvPr>
          <p:cNvSpPr txBox="1"/>
          <p:nvPr/>
        </p:nvSpPr>
        <p:spPr>
          <a:xfrm>
            <a:off x="1109273" y="801054"/>
            <a:ext cx="11082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6. You can organize prayer groups, “see you at the pole” gatherings, and religious clubs, and announce your meetings, like any other non-curricular club.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BAD6D-6F95-400F-9B19-04DEB944C26E}"/>
              </a:ext>
            </a:extLst>
          </p:cNvPr>
          <p:cNvSpPr/>
          <p:nvPr/>
        </p:nvSpPr>
        <p:spPr>
          <a:xfrm>
            <a:off x="0" y="5276384"/>
            <a:ext cx="11831216" cy="89573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E2D5AE-EC9F-445F-BBCE-B18063D72FA7}"/>
              </a:ext>
            </a:extLst>
          </p:cNvPr>
          <p:cNvSpPr txBox="1"/>
          <p:nvPr/>
        </p:nvSpPr>
        <p:spPr>
          <a:xfrm>
            <a:off x="569167" y="5369690"/>
            <a:ext cx="11439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Question: Do clubs at our school experience this freedom?</a:t>
            </a:r>
          </a:p>
        </p:txBody>
      </p:sp>
    </p:spTree>
    <p:extLst>
      <p:ext uri="{BB962C8B-B14F-4D97-AF65-F5344CB8AC3E}">
        <p14:creationId xmlns:p14="http://schemas.microsoft.com/office/powerpoint/2010/main" val="2893561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73FB5AB39DE74DB9B6085225C8E32F" ma:contentTypeVersion="12" ma:contentTypeDescription="Create a new document." ma:contentTypeScope="" ma:versionID="7891495fcb408b62891a3a86c9f857e9">
  <xsd:schema xmlns:xsd="http://www.w3.org/2001/XMLSchema" xmlns:xs="http://www.w3.org/2001/XMLSchema" xmlns:p="http://schemas.microsoft.com/office/2006/metadata/properties" xmlns:ns2="5410297b-e36d-495b-85a5-5edb9bf45cab" xmlns:ns3="cb921d7e-49e9-4850-936b-8ab82a1706a4" targetNamespace="http://schemas.microsoft.com/office/2006/metadata/properties" ma:root="true" ma:fieldsID="463f2f3ef712ad5acfdd4548bad04d97" ns2:_="" ns3:_="">
    <xsd:import namespace="5410297b-e36d-495b-85a5-5edb9bf45cab"/>
    <xsd:import namespace="cb921d7e-49e9-4850-936b-8ab82a170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0297b-e36d-495b-85a5-5edb9bf45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21d7e-49e9-4850-936b-8ab82a170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45EAD0-BC8A-4124-9644-C492E5714706}">
  <ds:schemaRefs>
    <ds:schemaRef ds:uri="http://purl.org/dc/elements/1.1/"/>
    <ds:schemaRef ds:uri="http://purl.org/dc/terms/"/>
    <ds:schemaRef ds:uri="http://purl.org/dc/dcmitype/"/>
    <ds:schemaRef ds:uri="5410297b-e36d-495b-85a5-5edb9bf45cab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b921d7e-49e9-4850-936b-8ab82a1706a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CBE7D78-A68F-4A6A-BC8B-1F22AB666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10297b-e36d-495b-85a5-5edb9bf45cab"/>
    <ds:schemaRef ds:uri="cb921d7e-49e9-4850-936b-8ab82a1706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3F67C0-4342-41EF-AC9A-CBCBF194AB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262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Buehrer</dc:creator>
  <cp:lastModifiedBy>Eric Buehrer</cp:lastModifiedBy>
  <cp:revision>1</cp:revision>
  <dcterms:created xsi:type="dcterms:W3CDTF">2020-02-11T00:43:36Z</dcterms:created>
  <dcterms:modified xsi:type="dcterms:W3CDTF">2020-02-11T00:55:21Z</dcterms:modified>
</cp:coreProperties>
</file>